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Scenic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3 types of design </a:t>
            </a:r>
          </a:p>
          <a:p>
            <a:r>
              <a:rPr lang="en-US" dirty="0" smtClean="0"/>
              <a:t>Box set</a:t>
            </a:r>
          </a:p>
          <a:p>
            <a:r>
              <a:rPr lang="en-US" dirty="0" smtClean="0"/>
              <a:t>Unit set </a:t>
            </a:r>
          </a:p>
          <a:p>
            <a:r>
              <a:rPr lang="en-US" dirty="0" smtClean="0"/>
              <a:t>Suggested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 Set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s://c1.staticflickr.com/3/2730/4100174698_0f8e5cc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55" y="3168203"/>
            <a:ext cx="6213282" cy="31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328066"/>
            <a:ext cx="10233800" cy="4351338"/>
          </a:xfrm>
        </p:spPr>
        <p:txBody>
          <a:bodyPr/>
          <a:lstStyle/>
          <a:p>
            <a:r>
              <a:rPr lang="en-US" dirty="0" smtClean="0"/>
              <a:t>Usually involves walls that enclose the playing space</a:t>
            </a:r>
          </a:p>
          <a:p>
            <a:r>
              <a:rPr lang="en-US" dirty="0" smtClean="0"/>
              <a:t>Sets are usually realistic and detailed. </a:t>
            </a:r>
          </a:p>
          <a:p>
            <a:r>
              <a:rPr lang="en-US" dirty="0" smtClean="0"/>
              <a:t>Most modern sitcoms you see on </a:t>
            </a:r>
            <a:r>
              <a:rPr lang="en-US" dirty="0" err="1" smtClean="0"/>
              <a:t>tv</a:t>
            </a:r>
            <a:r>
              <a:rPr lang="en-US" dirty="0" smtClean="0"/>
              <a:t> are box sets.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59615" y="6462910"/>
            <a:ext cx="599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https://c1.staticflickr.com/3/2730/4100174698_0f8e5cc391.jpg</a:t>
            </a:r>
          </a:p>
        </p:txBody>
      </p:sp>
    </p:spTree>
    <p:extLst>
      <p:ext uri="{BB962C8B-B14F-4D97-AF65-F5344CB8AC3E}">
        <p14:creationId xmlns:p14="http://schemas.microsoft.com/office/powerpoint/2010/main" val="37109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Unit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36" y="2094482"/>
            <a:ext cx="6666963" cy="4351338"/>
          </a:xfrm>
        </p:spPr>
        <p:txBody>
          <a:bodyPr/>
          <a:lstStyle/>
          <a:p>
            <a:r>
              <a:rPr lang="en-US" dirty="0" smtClean="0"/>
              <a:t>Composed of units that can be moved on and off stage</a:t>
            </a:r>
          </a:p>
          <a:p>
            <a:r>
              <a:rPr lang="en-US" dirty="0" smtClean="0"/>
              <a:t>Most unit sets are aesthetically supported by drops, lit backgrounds</a:t>
            </a:r>
            <a:r>
              <a:rPr lang="en-US" dirty="0"/>
              <a:t> </a:t>
            </a:r>
            <a:r>
              <a:rPr lang="en-US" dirty="0" smtClean="0"/>
              <a:t>or projections</a:t>
            </a:r>
          </a:p>
          <a:p>
            <a:r>
              <a:rPr lang="en-US" dirty="0" smtClean="0"/>
              <a:t>Most musicals are considered unit sets.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2" y="2608038"/>
            <a:ext cx="4991100" cy="3324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912" y="6261154"/>
            <a:ext cx="473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http://www.fionawatt.com/images/design-8.jpg</a:t>
            </a:r>
          </a:p>
        </p:txBody>
      </p:sp>
    </p:spTree>
    <p:extLst>
      <p:ext uri="{BB962C8B-B14F-4D97-AF65-F5344CB8AC3E}">
        <p14:creationId xmlns:p14="http://schemas.microsoft.com/office/powerpoint/2010/main" val="1075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Suggested 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Just as the name says these are suggested environments</a:t>
            </a:r>
          </a:p>
          <a:p>
            <a:r>
              <a:rPr lang="en-US" dirty="0" smtClean="0"/>
              <a:t>Ideal design for modern plays that may be concept and theme driven</a:t>
            </a:r>
          </a:p>
          <a:p>
            <a:endParaRPr lang="en-US" dirty="0"/>
          </a:p>
        </p:txBody>
      </p:sp>
      <p:pic>
        <p:nvPicPr>
          <p:cNvPr id="3076" name="Picture 4" descr="http://www.internationalartsmanager.com/wp-content/uploads/2013/06/The-Royal-Ballets-Aeter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765" y="-15289774"/>
            <a:ext cx="25850215" cy="143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oyal Ballet's Aeternum. Set and costume design by Jean Marc Puissant. © Ivor Kers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02" y="3270421"/>
            <a:ext cx="6752398" cy="29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1402" y="6194475"/>
            <a:ext cx="675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http://www.internationalartsmanager.com/2013/06/wsd-2013-brings-stage-designers-to-cardiff/</a:t>
            </a:r>
          </a:p>
        </p:txBody>
      </p:sp>
    </p:spTree>
    <p:extLst>
      <p:ext uri="{BB962C8B-B14F-4D97-AF65-F5344CB8AC3E}">
        <p14:creationId xmlns:p14="http://schemas.microsoft.com/office/powerpoint/2010/main" val="24688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224</TotalTime>
  <Words>111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Depth</vt:lpstr>
      <vt:lpstr>Scenic Design</vt:lpstr>
      <vt:lpstr>Types of design </vt:lpstr>
      <vt:lpstr>Box Set  </vt:lpstr>
      <vt:lpstr>Unit Set</vt:lpstr>
      <vt:lpstr>Suggested set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Scenic Design</dc:title>
  <dc:creator>Leah Bramley</dc:creator>
  <cp:lastModifiedBy>Leah Bramley</cp:lastModifiedBy>
  <cp:revision>9</cp:revision>
  <dcterms:created xsi:type="dcterms:W3CDTF">2015-02-01T13:48:05Z</dcterms:created>
  <dcterms:modified xsi:type="dcterms:W3CDTF">2015-11-02T06:41:07Z</dcterms:modified>
</cp:coreProperties>
</file>