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1" r:id="rId4"/>
    <p:sldMasterId id="2147483672" r:id="rId5"/>
    <p:sldMasterId id="2147483673"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Lst>
  <p:sldSz cy="5143500" cx="9144000"/>
  <p:notesSz cx="6858000" cy="9144000"/>
  <p:embeddedFontLst>
    <p:embeddedFont>
      <p:font typeface="Josefin Slab"/>
      <p:regular r:id="rId57"/>
      <p:bold r:id="rId58"/>
      <p:italic r:id="rId59"/>
      <p:boldItalic r:id="rId60"/>
    </p:embeddedFont>
    <p:embeddedFont>
      <p:font typeface="Proxima Nova"/>
      <p:regular r:id="rId61"/>
      <p:bold r:id="rId62"/>
      <p:italic r:id="rId63"/>
      <p:boldItalic r:id="rId64"/>
    </p:embeddedFont>
    <p:embeddedFont>
      <p:font typeface="Staatliches"/>
      <p:regular r:id="rId65"/>
    </p:embeddedFont>
    <p:embeddedFont>
      <p:font typeface="Roboto Medium"/>
      <p:regular r:id="rId66"/>
      <p:bold r:id="rId67"/>
      <p:italic r:id="rId68"/>
      <p:boldItalic r:id="rId69"/>
    </p:embeddedFont>
    <p:embeddedFont>
      <p:font typeface="Proxima Nova Semibold"/>
      <p:regular r:id="rId70"/>
      <p:bold r:id="rId71"/>
      <p:boldItalic r:id="rId72"/>
    </p:embeddedFont>
    <p:embeddedFont>
      <p:font typeface="Fira Sans"/>
      <p:regular r:id="rId73"/>
      <p:bold r:id="rId74"/>
      <p:italic r:id="rId75"/>
      <p:boldItalic r:id="rId76"/>
    </p:embeddedFont>
    <p:embeddedFont>
      <p:font typeface="Overpass SemiBold"/>
      <p:regular r:id="rId77"/>
      <p:bold r:id="rId78"/>
      <p:italic r:id="rId79"/>
      <p:boldItalic r:id="rId80"/>
    </p:embeddedFont>
    <p:embeddedFont>
      <p:font typeface="Roboto"/>
      <p:regular r:id="rId81"/>
      <p:bold r:id="rId82"/>
      <p:italic r:id="rId83"/>
      <p:boldItalic r:id="rId84"/>
    </p:embeddedFont>
    <p:embeddedFont>
      <p:font typeface="Overpass ExtraBold"/>
      <p:bold r:id="rId85"/>
      <p:boldItalic r:id="rId86"/>
    </p:embeddedFont>
    <p:embeddedFont>
      <p:font typeface="Amatic SC"/>
      <p:regular r:id="rId87"/>
      <p:bold r:id="rId88"/>
    </p:embeddedFont>
    <p:embeddedFont>
      <p:font typeface="Montserrat"/>
      <p:regular r:id="rId89"/>
      <p:bold r:id="rId90"/>
      <p:italic r:id="rId91"/>
      <p:boldItalic r:id="rId92"/>
    </p:embeddedFont>
    <p:embeddedFont>
      <p:font typeface="Montserrat Black"/>
      <p:bold r:id="rId93"/>
      <p:boldItalic r:id="rId94"/>
    </p:embeddedFont>
    <p:embeddedFont>
      <p:font typeface="Overpass"/>
      <p:regular r:id="rId95"/>
      <p:bold r:id="rId96"/>
      <p:italic r:id="rId97"/>
      <p:boldItalic r:id="rId98"/>
    </p:embeddedFont>
    <p:embeddedFont>
      <p:font typeface="Montserrat ExtraBold"/>
      <p:bold r:id="rId99"/>
      <p:boldItalic r:id="rId10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423917D4-AA4C-4213-B392-4EFF232B7604}">
  <a:tblStyle styleId="{423917D4-AA4C-4213-B392-4EFF232B760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0" Type="http://schemas.openxmlformats.org/officeDocument/2006/relationships/font" Target="fonts/MontserratExtraBold-boldItalic.fntdata"/><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95" Type="http://schemas.openxmlformats.org/officeDocument/2006/relationships/font" Target="fonts/Overpass-regular.fntdata"/><Relationship Id="rId94" Type="http://schemas.openxmlformats.org/officeDocument/2006/relationships/font" Target="fonts/MontserratBlack-boldItalic.fntdata"/><Relationship Id="rId97" Type="http://schemas.openxmlformats.org/officeDocument/2006/relationships/font" Target="fonts/Overpass-italic.fntdata"/><Relationship Id="rId96" Type="http://schemas.openxmlformats.org/officeDocument/2006/relationships/font" Target="fonts/Overpass-bold.fntdata"/><Relationship Id="rId11" Type="http://schemas.openxmlformats.org/officeDocument/2006/relationships/slide" Target="slides/slide4.xml"/><Relationship Id="rId99" Type="http://schemas.openxmlformats.org/officeDocument/2006/relationships/font" Target="fonts/MontserratExtraBold-bold.fntdata"/><Relationship Id="rId10" Type="http://schemas.openxmlformats.org/officeDocument/2006/relationships/slide" Target="slides/slide3.xml"/><Relationship Id="rId98" Type="http://schemas.openxmlformats.org/officeDocument/2006/relationships/font" Target="fonts/Overpass-boldItalic.fntdata"/><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font" Target="fonts/Montserrat-italic.fntdata"/><Relationship Id="rId90" Type="http://schemas.openxmlformats.org/officeDocument/2006/relationships/font" Target="fonts/Montserrat-bold.fntdata"/><Relationship Id="rId93" Type="http://schemas.openxmlformats.org/officeDocument/2006/relationships/font" Target="fonts/MontserratBlack-bold.fntdata"/><Relationship Id="rId92" Type="http://schemas.openxmlformats.org/officeDocument/2006/relationships/font" Target="fonts/Montserrat-boldItalic.fntdata"/><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 Id="rId84" Type="http://schemas.openxmlformats.org/officeDocument/2006/relationships/font" Target="fonts/Roboto-boldItalic.fntdata"/><Relationship Id="rId83" Type="http://schemas.openxmlformats.org/officeDocument/2006/relationships/font" Target="fonts/Roboto-italic.fntdata"/><Relationship Id="rId86" Type="http://schemas.openxmlformats.org/officeDocument/2006/relationships/font" Target="fonts/OverpassExtraBold-boldItalic.fntdata"/><Relationship Id="rId85" Type="http://schemas.openxmlformats.org/officeDocument/2006/relationships/font" Target="fonts/OverpassExtraBold-bold.fntdata"/><Relationship Id="rId88" Type="http://schemas.openxmlformats.org/officeDocument/2006/relationships/font" Target="fonts/AmaticSC-bold.fntdata"/><Relationship Id="rId87" Type="http://schemas.openxmlformats.org/officeDocument/2006/relationships/font" Target="fonts/AmaticSC-regular.fntdata"/><Relationship Id="rId89" Type="http://schemas.openxmlformats.org/officeDocument/2006/relationships/font" Target="fonts/Montserrat-regular.fntdata"/><Relationship Id="rId80" Type="http://schemas.openxmlformats.org/officeDocument/2006/relationships/font" Target="fonts/OverpassSemiBold-boldItalic.fntdata"/><Relationship Id="rId82" Type="http://schemas.openxmlformats.org/officeDocument/2006/relationships/font" Target="fonts/Roboto-bold.fntdata"/><Relationship Id="rId81" Type="http://schemas.openxmlformats.org/officeDocument/2006/relationships/font" Target="fonts/Roboto-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FiraSans-regular.fntdata"/><Relationship Id="rId72" Type="http://schemas.openxmlformats.org/officeDocument/2006/relationships/font" Target="fonts/ProximaNovaSemibold-boldItalic.fntdata"/><Relationship Id="rId75" Type="http://schemas.openxmlformats.org/officeDocument/2006/relationships/font" Target="fonts/FiraSans-italic.fntdata"/><Relationship Id="rId74" Type="http://schemas.openxmlformats.org/officeDocument/2006/relationships/font" Target="fonts/FiraSans-bold.fntdata"/><Relationship Id="rId77" Type="http://schemas.openxmlformats.org/officeDocument/2006/relationships/font" Target="fonts/OverpassSemiBold-regular.fntdata"/><Relationship Id="rId76" Type="http://schemas.openxmlformats.org/officeDocument/2006/relationships/font" Target="fonts/FiraSans-boldItalic.fntdata"/><Relationship Id="rId79" Type="http://schemas.openxmlformats.org/officeDocument/2006/relationships/font" Target="fonts/OverpassSemiBold-italic.fntdata"/><Relationship Id="rId78" Type="http://schemas.openxmlformats.org/officeDocument/2006/relationships/font" Target="fonts/OverpassSemiBold-bold.fntdata"/><Relationship Id="rId71" Type="http://schemas.openxmlformats.org/officeDocument/2006/relationships/font" Target="fonts/ProximaNovaSemibold-bold.fntdata"/><Relationship Id="rId70" Type="http://schemas.openxmlformats.org/officeDocument/2006/relationships/font" Target="fonts/ProximaNovaSemibold-regular.fntdata"/><Relationship Id="rId62" Type="http://schemas.openxmlformats.org/officeDocument/2006/relationships/font" Target="fonts/ProximaNova-bold.fntdata"/><Relationship Id="rId61" Type="http://schemas.openxmlformats.org/officeDocument/2006/relationships/font" Target="fonts/ProximaNova-regular.fntdata"/><Relationship Id="rId64" Type="http://schemas.openxmlformats.org/officeDocument/2006/relationships/font" Target="fonts/ProximaNova-boldItalic.fntdata"/><Relationship Id="rId63" Type="http://schemas.openxmlformats.org/officeDocument/2006/relationships/font" Target="fonts/ProximaNova-italic.fntdata"/><Relationship Id="rId66" Type="http://schemas.openxmlformats.org/officeDocument/2006/relationships/font" Target="fonts/RobotoMedium-regular.fntdata"/><Relationship Id="rId65" Type="http://schemas.openxmlformats.org/officeDocument/2006/relationships/font" Target="fonts/Staatliches-regular.fntdata"/><Relationship Id="rId68" Type="http://schemas.openxmlformats.org/officeDocument/2006/relationships/font" Target="fonts/RobotoMedium-italic.fntdata"/><Relationship Id="rId67" Type="http://schemas.openxmlformats.org/officeDocument/2006/relationships/font" Target="fonts/RobotoMedium-bold.fntdata"/><Relationship Id="rId60" Type="http://schemas.openxmlformats.org/officeDocument/2006/relationships/font" Target="fonts/JosefinSlab-boldItalic.fntdata"/><Relationship Id="rId69" Type="http://schemas.openxmlformats.org/officeDocument/2006/relationships/font" Target="fonts/RobotoMedium-boldItalic.fntdata"/><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font" Target="fonts/JosefinSlab-regular.fntdata"/><Relationship Id="rId56" Type="http://schemas.openxmlformats.org/officeDocument/2006/relationships/slide" Target="slides/slide49.xml"/><Relationship Id="rId59" Type="http://schemas.openxmlformats.org/officeDocument/2006/relationships/font" Target="fonts/JosefinSlab-italic.fntdata"/><Relationship Id="rId58" Type="http://schemas.openxmlformats.org/officeDocument/2006/relationships/font" Target="fonts/JosefinSlab-bold.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splash.com/photos/do7VUvKBOsg" TargetMode="External"/><Relationship Id="rId3" Type="http://schemas.openxmlformats.org/officeDocument/2006/relationships/hyperlink" Target="https://unsplash.com/@chiabra" TargetMode="Externa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splash.com/photos/7e2pe9wjL9M" TargetMode="External"/><Relationship Id="rId3" Type="http://schemas.openxmlformats.org/officeDocument/2006/relationships/hyperlink" Target="https://unsplash.com/@pavement_special" TargetMode="Externa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splash.com/photos/aDOD815aE1c" TargetMode="External"/><Relationship Id="rId3" Type="http://schemas.openxmlformats.org/officeDocument/2006/relationships/hyperlink" Target="https://unsplash.com/@houcinencibphotography" TargetMode="Externa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splash.com/photos/1bi3zFpimBs" TargetMode="External"/><Relationship Id="rId3" Type="http://schemas.openxmlformats.org/officeDocument/2006/relationships/hyperlink" Target="https://unsplash.com/@skulkingfaux" TargetMode="Externa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splash.com/photos/9bnJPZdU_pU" TargetMode="External"/><Relationship Id="rId3" Type="http://schemas.openxmlformats.org/officeDocument/2006/relationships/hyperlink" Target="https://unsplash.com/@karen1974" TargetMode="Externa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splash.com/photos/tfbt3MaO0dc" TargetMode="External"/><Relationship Id="rId3" Type="http://schemas.openxmlformats.org/officeDocument/2006/relationships/hyperlink" Target="https://unsplash.com/@linchk" TargetMode="Externa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splash.com/photos/D2MwQabPu_g" TargetMode="External"/><Relationship Id="rId3" Type="http://schemas.openxmlformats.org/officeDocument/2006/relationships/hyperlink" Target="https://unsplash.com/@brunette23" TargetMode="Externa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splash.com/photos/Kl1gC0ve620" TargetMode="External"/><Relationship Id="rId3" Type="http://schemas.openxmlformats.org/officeDocument/2006/relationships/hyperlink" Target="https://unsplash.com/@kellysikkema" TargetMode="Externa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unsplash.com/photos/aZHREMlh3AE" TargetMode="External"/><Relationship Id="rId3" Type="http://schemas.openxmlformats.org/officeDocument/2006/relationships/hyperlink" Target="https://unsplash.com/@gianviphotos" TargetMode="Externa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 name="Shape 176"/>
        <p:cNvGrpSpPr/>
        <p:nvPr/>
      </p:nvGrpSpPr>
      <p:grpSpPr>
        <a:xfrm>
          <a:off x="0" y="0"/>
          <a:ext cx="0" cy="0"/>
          <a:chOff x="0" y="0"/>
          <a:chExt cx="0" cy="0"/>
        </a:xfrm>
      </p:grpSpPr>
      <p:sp>
        <p:nvSpPr>
          <p:cNvPr id="177" name="Google Shape;17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78" name="Google Shape;17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Background image: </a:t>
            </a:r>
            <a:r>
              <a:rPr lang="en" u="sng">
                <a:solidFill>
                  <a:schemeClr val="hlink"/>
                </a:solidFill>
                <a:hlinkClick r:id="rId2"/>
              </a:rPr>
              <a:t>https://unsplash.com/photos/do7VUvKBOsg</a:t>
            </a:r>
            <a:r>
              <a:rPr lang="en"/>
              <a:t> by </a:t>
            </a:r>
            <a:r>
              <a:rPr lang="en" sz="1150">
                <a:solidFill>
                  <a:schemeClr val="hlink"/>
                </a:solidFill>
                <a:highlight>
                  <a:srgbClr val="FFFFFF"/>
                </a:highlight>
                <a:uFill>
                  <a:noFill/>
                </a:uFill>
                <a:latin typeface="Roboto"/>
                <a:ea typeface="Roboto"/>
                <a:cs typeface="Roboto"/>
                <a:sym typeface="Roboto"/>
                <a:hlinkClick r:id="rId3"/>
              </a:rPr>
              <a:t>Paolo Chiabrando</a:t>
            </a:r>
            <a:r>
              <a:rPr lang="en"/>
              <a:t> on Unsplash.com</a:t>
            </a:r>
            <a:endParaRPr/>
          </a:p>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 name="Shape 287"/>
        <p:cNvGrpSpPr/>
        <p:nvPr/>
      </p:nvGrpSpPr>
      <p:grpSpPr>
        <a:xfrm>
          <a:off x="0" y="0"/>
          <a:ext cx="0" cy="0"/>
          <a:chOff x="0" y="0"/>
          <a:chExt cx="0" cy="0"/>
        </a:xfrm>
      </p:grpSpPr>
      <p:sp>
        <p:nvSpPr>
          <p:cNvPr id="288" name="Google Shape;288;gdcec9f07f9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 name="Google Shape;289;gdcec9f07f9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 </a:t>
            </a:r>
            <a:r>
              <a:rPr lang="en" u="sng">
                <a:solidFill>
                  <a:schemeClr val="hlink"/>
                </a:solidFill>
                <a:hlinkClick r:id="rId2"/>
              </a:rPr>
              <a:t>https://unsplash.com/photos/7e2pe9wjL9M</a:t>
            </a:r>
            <a:r>
              <a:rPr lang="en"/>
              <a:t> </a:t>
            </a:r>
            <a:r>
              <a:rPr lang="en"/>
              <a:t>by </a:t>
            </a:r>
            <a:r>
              <a:rPr lang="en" sz="1150">
                <a:solidFill>
                  <a:srgbClr val="111111"/>
                </a:solidFill>
                <a:highlight>
                  <a:srgbClr val="FFFFFF"/>
                </a:highlight>
                <a:uFill>
                  <a:noFill/>
                </a:uFill>
                <a:latin typeface="Roboto"/>
                <a:ea typeface="Roboto"/>
                <a:cs typeface="Roboto"/>
                <a:sym typeface="Roboto"/>
                <a:hlinkClick r:id="rId3">
                  <a:extLst>
                    <a:ext uri="{A12FA001-AC4F-418D-AE19-62706E023703}">
                      <ahyp:hlinkClr val="tx"/>
                    </a:ext>
                  </a:extLst>
                </a:hlinkClick>
              </a:rPr>
              <a:t>Riccardo Annandale</a:t>
            </a:r>
            <a:r>
              <a:rPr lang="en" sz="1150">
                <a:highlight>
                  <a:srgbClr val="FFFFFF"/>
                </a:highlight>
                <a:latin typeface="Roboto"/>
                <a:ea typeface="Roboto"/>
                <a:cs typeface="Roboto"/>
                <a:sym typeface="Roboto"/>
              </a:rPr>
              <a:t> on Unsplash.com</a:t>
            </a:r>
            <a:endParaRPr sz="1150">
              <a:highlight>
                <a:srgbClr val="FFFFFF"/>
              </a:highlight>
              <a:latin typeface="Roboto"/>
              <a:ea typeface="Roboto"/>
              <a:cs typeface="Roboto"/>
              <a:sym typeface="Roboto"/>
            </a:endParaRPr>
          </a:p>
          <a:p>
            <a:pPr indent="0" lvl="0" marL="0" rtl="0" algn="l">
              <a:spcBef>
                <a:spcPts val="0"/>
              </a:spcBef>
              <a:spcAft>
                <a:spcPts val="0"/>
              </a:spcAft>
              <a:buNone/>
            </a:pPr>
            <a:r>
              <a:t/>
            </a:r>
            <a:endParaRPr sz="1150">
              <a:highlight>
                <a:srgbClr val="FFFFFF"/>
              </a:highlight>
              <a:latin typeface="Roboto"/>
              <a:ea typeface="Roboto"/>
              <a:cs typeface="Roboto"/>
              <a:sym typeface="Roboto"/>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 name="Shape 297"/>
        <p:cNvGrpSpPr/>
        <p:nvPr/>
      </p:nvGrpSpPr>
      <p:grpSpPr>
        <a:xfrm>
          <a:off x="0" y="0"/>
          <a:ext cx="0" cy="0"/>
          <a:chOff x="0" y="0"/>
          <a:chExt cx="0" cy="0"/>
        </a:xfrm>
      </p:grpSpPr>
      <p:sp>
        <p:nvSpPr>
          <p:cNvPr id="298" name="Google Shape;298;gdcec9f07f9_0_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9" name="Google Shape;299;gdcec9f07f9_0_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 </a:t>
            </a:r>
            <a:r>
              <a:rPr lang="en" u="sng">
                <a:solidFill>
                  <a:schemeClr val="hlink"/>
                </a:solidFill>
                <a:hlinkClick r:id="rId2"/>
              </a:rPr>
              <a:t>https://unsplash.com/photos/aDOD815aE1c</a:t>
            </a:r>
            <a:r>
              <a:rPr lang="en"/>
              <a:t> </a:t>
            </a:r>
            <a:r>
              <a:rPr lang="en"/>
              <a:t>by </a:t>
            </a:r>
            <a:r>
              <a:rPr lang="en" sz="1150">
                <a:solidFill>
                  <a:schemeClr val="hlink"/>
                </a:solidFill>
                <a:highlight>
                  <a:srgbClr val="FFFFFF"/>
                </a:highlight>
                <a:uFill>
                  <a:noFill/>
                </a:uFill>
                <a:latin typeface="Roboto"/>
                <a:ea typeface="Roboto"/>
                <a:cs typeface="Roboto"/>
                <a:sym typeface="Roboto"/>
                <a:hlinkClick r:id="rId3"/>
              </a:rPr>
              <a:t>Houcine Ncib</a:t>
            </a:r>
            <a:r>
              <a:rPr lang="en"/>
              <a:t> on Unsplash.com</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 name="Shape 305"/>
        <p:cNvGrpSpPr/>
        <p:nvPr/>
      </p:nvGrpSpPr>
      <p:grpSpPr>
        <a:xfrm>
          <a:off x="0" y="0"/>
          <a:ext cx="0" cy="0"/>
          <a:chOff x="0" y="0"/>
          <a:chExt cx="0" cy="0"/>
        </a:xfrm>
      </p:grpSpPr>
      <p:sp>
        <p:nvSpPr>
          <p:cNvPr id="306" name="Google Shape;306;ga69339d70a_0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7" name="Google Shape;307;ga69339d70a_0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Prop Image: Juniper Wallace - 1920’s-era Film Camera on Tripod</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 name="Shape 322"/>
        <p:cNvGrpSpPr/>
        <p:nvPr/>
      </p:nvGrpSpPr>
      <p:grpSpPr>
        <a:xfrm>
          <a:off x="0" y="0"/>
          <a:ext cx="0" cy="0"/>
          <a:chOff x="0" y="0"/>
          <a:chExt cx="0" cy="0"/>
        </a:xfrm>
      </p:grpSpPr>
      <p:sp>
        <p:nvSpPr>
          <p:cNvPr id="323" name="Google Shape;323;g9f2a2b45e6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4" name="Google Shape;324;g9f2a2b45e6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 name="Shape 341"/>
        <p:cNvGrpSpPr/>
        <p:nvPr/>
      </p:nvGrpSpPr>
      <p:grpSpPr>
        <a:xfrm>
          <a:off x="0" y="0"/>
          <a:ext cx="0" cy="0"/>
          <a:chOff x="0" y="0"/>
          <a:chExt cx="0" cy="0"/>
        </a:xfrm>
      </p:grpSpPr>
      <p:sp>
        <p:nvSpPr>
          <p:cNvPr id="342" name="Google Shape;342;g9f2a2b45e6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 name="Google Shape;343;g9f2a2b45e6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 name="Shape 348"/>
        <p:cNvGrpSpPr/>
        <p:nvPr/>
      </p:nvGrpSpPr>
      <p:grpSpPr>
        <a:xfrm>
          <a:off x="0" y="0"/>
          <a:ext cx="0" cy="0"/>
          <a:chOff x="0" y="0"/>
          <a:chExt cx="0" cy="0"/>
        </a:xfrm>
      </p:grpSpPr>
      <p:sp>
        <p:nvSpPr>
          <p:cNvPr id="349" name="Google Shape;349;g9f2a2b45e6_0_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 name="Google Shape;350;g9f2a2b45e6_0_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 name="Shape 354"/>
        <p:cNvGrpSpPr/>
        <p:nvPr/>
      </p:nvGrpSpPr>
      <p:grpSpPr>
        <a:xfrm>
          <a:off x="0" y="0"/>
          <a:ext cx="0" cy="0"/>
          <a:chOff x="0" y="0"/>
          <a:chExt cx="0" cy="0"/>
        </a:xfrm>
      </p:grpSpPr>
      <p:sp>
        <p:nvSpPr>
          <p:cNvPr id="355" name="Google Shape;355;g9f2a2b45e6_0_4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6" name="Google Shape;356;g9f2a2b45e6_0_4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 name="Shape 371"/>
        <p:cNvGrpSpPr/>
        <p:nvPr/>
      </p:nvGrpSpPr>
      <p:grpSpPr>
        <a:xfrm>
          <a:off x="0" y="0"/>
          <a:ext cx="0" cy="0"/>
          <a:chOff x="0" y="0"/>
          <a:chExt cx="0" cy="0"/>
        </a:xfrm>
      </p:grpSpPr>
      <p:sp>
        <p:nvSpPr>
          <p:cNvPr id="372" name="Google Shape;372;g9f2a2b45e6_0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3" name="Google Shape;373;g9f2a2b45e6_0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 name="Shape 378"/>
        <p:cNvGrpSpPr/>
        <p:nvPr/>
      </p:nvGrpSpPr>
      <p:grpSpPr>
        <a:xfrm>
          <a:off x="0" y="0"/>
          <a:ext cx="0" cy="0"/>
          <a:chOff x="0" y="0"/>
          <a:chExt cx="0" cy="0"/>
        </a:xfrm>
      </p:grpSpPr>
      <p:sp>
        <p:nvSpPr>
          <p:cNvPr id="379" name="Google Shape;379;g9f2a2b45e6_0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0" name="Google Shape;380;g9f2a2b45e6_0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9" name="Shape 419"/>
        <p:cNvGrpSpPr/>
        <p:nvPr/>
      </p:nvGrpSpPr>
      <p:grpSpPr>
        <a:xfrm>
          <a:off x="0" y="0"/>
          <a:ext cx="0" cy="0"/>
          <a:chOff x="0" y="0"/>
          <a:chExt cx="0" cy="0"/>
        </a:xfrm>
      </p:grpSpPr>
      <p:sp>
        <p:nvSpPr>
          <p:cNvPr id="420" name="Google Shape;420;g9f2a2b45e6_0_5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1" name="Google Shape;421;g9f2a2b45e6_0_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 name="Shape 208"/>
        <p:cNvGrpSpPr/>
        <p:nvPr/>
      </p:nvGrpSpPr>
      <p:grpSpPr>
        <a:xfrm>
          <a:off x="0" y="0"/>
          <a:ext cx="0" cy="0"/>
          <a:chOff x="0" y="0"/>
          <a:chExt cx="0" cy="0"/>
        </a:xfrm>
      </p:grpSpPr>
      <p:sp>
        <p:nvSpPr>
          <p:cNvPr id="209" name="Google Shape;209;ga69339d70a_0_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 name="Google Shape;210;ga69339d70a_0_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Prop Image: Juniper Wallace - 1920’s-style Microphone</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5" name="Shape 445"/>
        <p:cNvGrpSpPr/>
        <p:nvPr/>
      </p:nvGrpSpPr>
      <p:grpSpPr>
        <a:xfrm>
          <a:off x="0" y="0"/>
          <a:ext cx="0" cy="0"/>
          <a:chOff x="0" y="0"/>
          <a:chExt cx="0" cy="0"/>
        </a:xfrm>
      </p:grpSpPr>
      <p:sp>
        <p:nvSpPr>
          <p:cNvPr id="446" name="Google Shape;446;g9f2a2b45e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7" name="Google Shape;447;g9f2a2b45e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2" name="Shape 472"/>
        <p:cNvGrpSpPr/>
        <p:nvPr/>
      </p:nvGrpSpPr>
      <p:grpSpPr>
        <a:xfrm>
          <a:off x="0" y="0"/>
          <a:ext cx="0" cy="0"/>
          <a:chOff x="0" y="0"/>
          <a:chExt cx="0" cy="0"/>
        </a:xfrm>
      </p:grpSpPr>
      <p:sp>
        <p:nvSpPr>
          <p:cNvPr id="473" name="Google Shape;473;g9f2a2b45e6_0_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4" name="Google Shape;474;g9f2a2b45e6_0_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 name="Shape 478"/>
        <p:cNvGrpSpPr/>
        <p:nvPr/>
      </p:nvGrpSpPr>
      <p:grpSpPr>
        <a:xfrm>
          <a:off x="0" y="0"/>
          <a:ext cx="0" cy="0"/>
          <a:chOff x="0" y="0"/>
          <a:chExt cx="0" cy="0"/>
        </a:xfrm>
      </p:grpSpPr>
      <p:sp>
        <p:nvSpPr>
          <p:cNvPr id="479" name="Google Shape;479;g9f2a2b45e6_0_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0" name="Google Shape;480;g9f2a2b45e6_0_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 name="Shape 501"/>
        <p:cNvGrpSpPr/>
        <p:nvPr/>
      </p:nvGrpSpPr>
      <p:grpSpPr>
        <a:xfrm>
          <a:off x="0" y="0"/>
          <a:ext cx="0" cy="0"/>
          <a:chOff x="0" y="0"/>
          <a:chExt cx="0" cy="0"/>
        </a:xfrm>
      </p:grpSpPr>
      <p:sp>
        <p:nvSpPr>
          <p:cNvPr id="502" name="Google Shape;502;g9f2a2b45e6_0_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3" name="Google Shape;503;g9f2a2b45e6_0_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 name="Shape 534"/>
        <p:cNvGrpSpPr/>
        <p:nvPr/>
      </p:nvGrpSpPr>
      <p:grpSpPr>
        <a:xfrm>
          <a:off x="0" y="0"/>
          <a:ext cx="0" cy="0"/>
          <a:chOff x="0" y="0"/>
          <a:chExt cx="0" cy="0"/>
        </a:xfrm>
      </p:grpSpPr>
      <p:sp>
        <p:nvSpPr>
          <p:cNvPr id="535" name="Google Shape;535;ga69339d70a_0_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6" name="Google Shape;536;ga69339d70a_0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9" name="Shape 539"/>
        <p:cNvGrpSpPr/>
        <p:nvPr/>
      </p:nvGrpSpPr>
      <p:grpSpPr>
        <a:xfrm>
          <a:off x="0" y="0"/>
          <a:ext cx="0" cy="0"/>
          <a:chOff x="0" y="0"/>
          <a:chExt cx="0" cy="0"/>
        </a:xfrm>
      </p:grpSpPr>
      <p:sp>
        <p:nvSpPr>
          <p:cNvPr id="540" name="Google Shape;540;ga759e386e8_1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1" name="Google Shape;541;ga759e386e8_1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 name="Shape 559"/>
        <p:cNvGrpSpPr/>
        <p:nvPr/>
      </p:nvGrpSpPr>
      <p:grpSpPr>
        <a:xfrm>
          <a:off x="0" y="0"/>
          <a:ext cx="0" cy="0"/>
          <a:chOff x="0" y="0"/>
          <a:chExt cx="0" cy="0"/>
        </a:xfrm>
      </p:grpSpPr>
      <p:sp>
        <p:nvSpPr>
          <p:cNvPr id="560" name="Google Shape;560;g9f2a2b45e6_0_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 name="Google Shape;561;g9f2a2b45e6_0_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 name="Shape 578"/>
        <p:cNvGrpSpPr/>
        <p:nvPr/>
      </p:nvGrpSpPr>
      <p:grpSpPr>
        <a:xfrm>
          <a:off x="0" y="0"/>
          <a:ext cx="0" cy="0"/>
          <a:chOff x="0" y="0"/>
          <a:chExt cx="0" cy="0"/>
        </a:xfrm>
      </p:grpSpPr>
      <p:sp>
        <p:nvSpPr>
          <p:cNvPr id="579" name="Google Shape;579;g9f2a2b45e6_0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 name="Google Shape;580;g9f2a2b45e6_0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 name="Shape 591"/>
        <p:cNvGrpSpPr/>
        <p:nvPr/>
      </p:nvGrpSpPr>
      <p:grpSpPr>
        <a:xfrm>
          <a:off x="0" y="0"/>
          <a:ext cx="0" cy="0"/>
          <a:chOff x="0" y="0"/>
          <a:chExt cx="0" cy="0"/>
        </a:xfrm>
      </p:grpSpPr>
      <p:sp>
        <p:nvSpPr>
          <p:cNvPr id="592" name="Google Shape;592;g9f2a2b45e6_0_5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3" name="Google Shape;593;g9f2a2b45e6_0_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7" name="Shape 627"/>
        <p:cNvGrpSpPr/>
        <p:nvPr/>
      </p:nvGrpSpPr>
      <p:grpSpPr>
        <a:xfrm>
          <a:off x="0" y="0"/>
          <a:ext cx="0" cy="0"/>
          <a:chOff x="0" y="0"/>
          <a:chExt cx="0" cy="0"/>
        </a:xfrm>
      </p:grpSpPr>
      <p:sp>
        <p:nvSpPr>
          <p:cNvPr id="628" name="Google Shape;628;g9f2a2b45e6_0_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9" name="Google Shape;629;g9f2a2b45e6_0_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 name="Shape 217"/>
        <p:cNvGrpSpPr/>
        <p:nvPr/>
      </p:nvGrpSpPr>
      <p:grpSpPr>
        <a:xfrm>
          <a:off x="0" y="0"/>
          <a:ext cx="0" cy="0"/>
          <a:chOff x="0" y="0"/>
          <a:chExt cx="0" cy="0"/>
        </a:xfrm>
      </p:grpSpPr>
      <p:sp>
        <p:nvSpPr>
          <p:cNvPr id="218" name="Google Shape;218;ga69339d70a_0_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 name="Google Shape;219;ga69339d70a_0_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 name="Shape 637"/>
        <p:cNvGrpSpPr/>
        <p:nvPr/>
      </p:nvGrpSpPr>
      <p:grpSpPr>
        <a:xfrm>
          <a:off x="0" y="0"/>
          <a:ext cx="0" cy="0"/>
          <a:chOff x="0" y="0"/>
          <a:chExt cx="0" cy="0"/>
        </a:xfrm>
      </p:grpSpPr>
      <p:sp>
        <p:nvSpPr>
          <p:cNvPr id="638" name="Google Shape;638;ga69339d70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9" name="Google Shape;639;ga69339d70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4" name="Shape 644"/>
        <p:cNvGrpSpPr/>
        <p:nvPr/>
      </p:nvGrpSpPr>
      <p:grpSpPr>
        <a:xfrm>
          <a:off x="0" y="0"/>
          <a:ext cx="0" cy="0"/>
          <a:chOff x="0" y="0"/>
          <a:chExt cx="0" cy="0"/>
        </a:xfrm>
      </p:grpSpPr>
      <p:sp>
        <p:nvSpPr>
          <p:cNvPr id="645" name="Google Shape;645;g9f2a2b45e6_0_4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6" name="Google Shape;646;g9f2a2b45e6_0_4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1" name="Shape 651"/>
        <p:cNvGrpSpPr/>
        <p:nvPr/>
      </p:nvGrpSpPr>
      <p:grpSpPr>
        <a:xfrm>
          <a:off x="0" y="0"/>
          <a:ext cx="0" cy="0"/>
          <a:chOff x="0" y="0"/>
          <a:chExt cx="0" cy="0"/>
        </a:xfrm>
      </p:grpSpPr>
      <p:sp>
        <p:nvSpPr>
          <p:cNvPr id="652" name="Google Shape;652;SLIDES_API148545249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3" name="Google Shape;653;SLIDES_API148545249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 name="Shape 658"/>
        <p:cNvGrpSpPr/>
        <p:nvPr/>
      </p:nvGrpSpPr>
      <p:grpSpPr>
        <a:xfrm>
          <a:off x="0" y="0"/>
          <a:ext cx="0" cy="0"/>
          <a:chOff x="0" y="0"/>
          <a:chExt cx="0" cy="0"/>
        </a:xfrm>
      </p:grpSpPr>
      <p:sp>
        <p:nvSpPr>
          <p:cNvPr id="659" name="Google Shape;659;SLIDES_API148545249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0" name="Google Shape;660;SLIDES_API148545249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5" name="Shape 665"/>
        <p:cNvGrpSpPr/>
        <p:nvPr/>
      </p:nvGrpSpPr>
      <p:grpSpPr>
        <a:xfrm>
          <a:off x="0" y="0"/>
          <a:ext cx="0" cy="0"/>
          <a:chOff x="0" y="0"/>
          <a:chExt cx="0" cy="0"/>
        </a:xfrm>
      </p:grpSpPr>
      <p:sp>
        <p:nvSpPr>
          <p:cNvPr id="666" name="Google Shape;666;ga6a369ad27_6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7" name="Google Shape;667;ga6a369ad27_6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 name="Shape 678"/>
        <p:cNvGrpSpPr/>
        <p:nvPr/>
      </p:nvGrpSpPr>
      <p:grpSpPr>
        <a:xfrm>
          <a:off x="0" y="0"/>
          <a:ext cx="0" cy="0"/>
          <a:chOff x="0" y="0"/>
          <a:chExt cx="0" cy="0"/>
        </a:xfrm>
      </p:grpSpPr>
      <p:sp>
        <p:nvSpPr>
          <p:cNvPr id="679" name="Google Shape;679;ga6a369ad27_6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0" name="Google Shape;680;ga6a369ad27_6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4" name="Shape 694"/>
        <p:cNvGrpSpPr/>
        <p:nvPr/>
      </p:nvGrpSpPr>
      <p:grpSpPr>
        <a:xfrm>
          <a:off x="0" y="0"/>
          <a:ext cx="0" cy="0"/>
          <a:chOff x="0" y="0"/>
          <a:chExt cx="0" cy="0"/>
        </a:xfrm>
      </p:grpSpPr>
      <p:sp>
        <p:nvSpPr>
          <p:cNvPr id="695" name="Google Shape;695;ga6a369ad27_6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6" name="Google Shape;696;ga6a369ad27_6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1" name="Shape 1031"/>
        <p:cNvGrpSpPr/>
        <p:nvPr/>
      </p:nvGrpSpPr>
      <p:grpSpPr>
        <a:xfrm>
          <a:off x="0" y="0"/>
          <a:ext cx="0" cy="0"/>
          <a:chOff x="0" y="0"/>
          <a:chExt cx="0" cy="0"/>
        </a:xfrm>
      </p:grpSpPr>
      <p:sp>
        <p:nvSpPr>
          <p:cNvPr id="1032" name="Google Shape;1032;ga6a369ad27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3" name="Google Shape;1033;ga6a369ad27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31" name="Shape 7531"/>
        <p:cNvGrpSpPr/>
        <p:nvPr/>
      </p:nvGrpSpPr>
      <p:grpSpPr>
        <a:xfrm>
          <a:off x="0" y="0"/>
          <a:ext cx="0" cy="0"/>
          <a:chOff x="0" y="0"/>
          <a:chExt cx="0" cy="0"/>
        </a:xfrm>
      </p:grpSpPr>
      <p:sp>
        <p:nvSpPr>
          <p:cNvPr id="7532" name="Google Shape;7532;ga6a369ad27_6_68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33" name="Google Shape;7533;ga6a369ad27_6_68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58" name="Shape 7958"/>
        <p:cNvGrpSpPr/>
        <p:nvPr/>
      </p:nvGrpSpPr>
      <p:grpSpPr>
        <a:xfrm>
          <a:off x="0" y="0"/>
          <a:ext cx="0" cy="0"/>
          <a:chOff x="0" y="0"/>
          <a:chExt cx="0" cy="0"/>
        </a:xfrm>
      </p:grpSpPr>
      <p:sp>
        <p:nvSpPr>
          <p:cNvPr id="7959" name="Google Shape;7959;ga6a369ad27_6_7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60" name="Google Shape;7960;ga6a369ad27_6_7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 name="Shape 233"/>
        <p:cNvGrpSpPr/>
        <p:nvPr/>
      </p:nvGrpSpPr>
      <p:grpSpPr>
        <a:xfrm>
          <a:off x="0" y="0"/>
          <a:ext cx="0" cy="0"/>
          <a:chOff x="0" y="0"/>
          <a:chExt cx="0" cy="0"/>
        </a:xfrm>
      </p:grpSpPr>
      <p:sp>
        <p:nvSpPr>
          <p:cNvPr id="234" name="Google Shape;234;g9f2a2b45e6_0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 name="Google Shape;235;g9f2a2b45e6_0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 </a:t>
            </a:r>
            <a:r>
              <a:rPr lang="en" u="sng">
                <a:solidFill>
                  <a:schemeClr val="hlink"/>
                </a:solidFill>
                <a:hlinkClick r:id="rId2"/>
              </a:rPr>
              <a:t>https://unsplash.com/photos/1bi3zFpimBs</a:t>
            </a:r>
            <a:r>
              <a:rPr lang="en"/>
              <a:t> by </a:t>
            </a:r>
            <a:r>
              <a:rPr lang="en" sz="1150">
                <a:solidFill>
                  <a:srgbClr val="111111"/>
                </a:solidFill>
                <a:highlight>
                  <a:srgbClr val="FFFFFF"/>
                </a:highlight>
                <a:uFill>
                  <a:noFill/>
                </a:uFill>
                <a:latin typeface="Roboto"/>
                <a:ea typeface="Roboto"/>
                <a:cs typeface="Roboto"/>
                <a:sym typeface="Roboto"/>
                <a:hlinkClick r:id="rId3">
                  <a:extLst>
                    <a:ext uri="{A12FA001-AC4F-418D-AE19-62706E023703}">
                      <ahyp:hlinkClr val="tx"/>
                    </a:ext>
                  </a:extLst>
                </a:hlinkClick>
              </a:rPr>
              <a:t>C. Z. Shi</a:t>
            </a:r>
            <a:r>
              <a:rPr lang="en"/>
              <a:t> on Unsplash.com</a:t>
            </a:r>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1" name="Shape 8121"/>
        <p:cNvGrpSpPr/>
        <p:nvPr/>
      </p:nvGrpSpPr>
      <p:grpSpPr>
        <a:xfrm>
          <a:off x="0" y="0"/>
          <a:ext cx="0" cy="0"/>
          <a:chOff x="0" y="0"/>
          <a:chExt cx="0" cy="0"/>
        </a:xfrm>
      </p:grpSpPr>
      <p:sp>
        <p:nvSpPr>
          <p:cNvPr id="8122" name="Google Shape;8122;ga6a369ad27_6_7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23" name="Google Shape;8123;ga6a369ad27_6_7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3" name="Shape 8523"/>
        <p:cNvGrpSpPr/>
        <p:nvPr/>
      </p:nvGrpSpPr>
      <p:grpSpPr>
        <a:xfrm>
          <a:off x="0" y="0"/>
          <a:ext cx="0" cy="0"/>
          <a:chOff x="0" y="0"/>
          <a:chExt cx="0" cy="0"/>
        </a:xfrm>
      </p:grpSpPr>
      <p:sp>
        <p:nvSpPr>
          <p:cNvPr id="8524" name="Google Shape;8524;ga6a369ad27_6_7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5" name="Google Shape;8525;ga6a369ad27_6_7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4" name="Shape 8894"/>
        <p:cNvGrpSpPr/>
        <p:nvPr/>
      </p:nvGrpSpPr>
      <p:grpSpPr>
        <a:xfrm>
          <a:off x="0" y="0"/>
          <a:ext cx="0" cy="0"/>
          <a:chOff x="0" y="0"/>
          <a:chExt cx="0" cy="0"/>
        </a:xfrm>
      </p:grpSpPr>
      <p:sp>
        <p:nvSpPr>
          <p:cNvPr id="8895" name="Google Shape;8895;ga6a369ad27_6_8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96" name="Google Shape;8896;ga6a369ad27_6_8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71" name="Shape 9271"/>
        <p:cNvGrpSpPr/>
        <p:nvPr/>
      </p:nvGrpSpPr>
      <p:grpSpPr>
        <a:xfrm>
          <a:off x="0" y="0"/>
          <a:ext cx="0" cy="0"/>
          <a:chOff x="0" y="0"/>
          <a:chExt cx="0" cy="0"/>
        </a:xfrm>
      </p:grpSpPr>
      <p:sp>
        <p:nvSpPr>
          <p:cNvPr id="9272" name="Google Shape;9272;ga6a369ad27_6_86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73" name="Google Shape;9273;ga6a369ad27_6_86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02" name="Shape 9702"/>
        <p:cNvGrpSpPr/>
        <p:nvPr/>
      </p:nvGrpSpPr>
      <p:grpSpPr>
        <a:xfrm>
          <a:off x="0" y="0"/>
          <a:ext cx="0" cy="0"/>
          <a:chOff x="0" y="0"/>
          <a:chExt cx="0" cy="0"/>
        </a:xfrm>
      </p:grpSpPr>
      <p:sp>
        <p:nvSpPr>
          <p:cNvPr id="9703" name="Google Shape;9703;ga6a369ad27_6_90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04" name="Google Shape;9704;ga6a369ad27_6_90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95" name="Shape 10495"/>
        <p:cNvGrpSpPr/>
        <p:nvPr/>
      </p:nvGrpSpPr>
      <p:grpSpPr>
        <a:xfrm>
          <a:off x="0" y="0"/>
          <a:ext cx="0" cy="0"/>
          <a:chOff x="0" y="0"/>
          <a:chExt cx="0" cy="0"/>
        </a:xfrm>
      </p:grpSpPr>
      <p:sp>
        <p:nvSpPr>
          <p:cNvPr id="10496" name="Google Shape;10496;ga6a369ad27_6_98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97" name="Google Shape;10497;ga6a369ad27_6_98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36" name="Shape 11236"/>
        <p:cNvGrpSpPr/>
        <p:nvPr/>
      </p:nvGrpSpPr>
      <p:grpSpPr>
        <a:xfrm>
          <a:off x="0" y="0"/>
          <a:ext cx="0" cy="0"/>
          <a:chOff x="0" y="0"/>
          <a:chExt cx="0" cy="0"/>
        </a:xfrm>
      </p:grpSpPr>
      <p:sp>
        <p:nvSpPr>
          <p:cNvPr id="11237" name="Google Shape;11237;ga6a369ad27_6_10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38" name="Google Shape;11238;ga6a369ad27_6_10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29" name="Shape 11929"/>
        <p:cNvGrpSpPr/>
        <p:nvPr/>
      </p:nvGrpSpPr>
      <p:grpSpPr>
        <a:xfrm>
          <a:off x="0" y="0"/>
          <a:ext cx="0" cy="0"/>
          <a:chOff x="0" y="0"/>
          <a:chExt cx="0" cy="0"/>
        </a:xfrm>
      </p:grpSpPr>
      <p:sp>
        <p:nvSpPr>
          <p:cNvPr id="11930" name="Google Shape;11930;ga6a369ad27_6_11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31" name="Google Shape;11931;ga6a369ad27_6_11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31" name="Shape 12231"/>
        <p:cNvGrpSpPr/>
        <p:nvPr/>
      </p:nvGrpSpPr>
      <p:grpSpPr>
        <a:xfrm>
          <a:off x="0" y="0"/>
          <a:ext cx="0" cy="0"/>
          <a:chOff x="0" y="0"/>
          <a:chExt cx="0" cy="0"/>
        </a:xfrm>
      </p:grpSpPr>
      <p:sp>
        <p:nvSpPr>
          <p:cNvPr id="12232" name="Google Shape;12232;ga6a369ad27_6_115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33" name="Google Shape;12233;ga6a369ad27_6_115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65" name="Shape 12865"/>
        <p:cNvGrpSpPr/>
        <p:nvPr/>
      </p:nvGrpSpPr>
      <p:grpSpPr>
        <a:xfrm>
          <a:off x="0" y="0"/>
          <a:ext cx="0" cy="0"/>
          <a:chOff x="0" y="0"/>
          <a:chExt cx="0" cy="0"/>
        </a:xfrm>
      </p:grpSpPr>
      <p:sp>
        <p:nvSpPr>
          <p:cNvPr id="12866" name="Google Shape;12866;ga6a369ad27_6_12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67" name="Google Shape;12867;ga6a369ad27_6_12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 name="Shape 243"/>
        <p:cNvGrpSpPr/>
        <p:nvPr/>
      </p:nvGrpSpPr>
      <p:grpSpPr>
        <a:xfrm>
          <a:off x="0" y="0"/>
          <a:ext cx="0" cy="0"/>
          <a:chOff x="0" y="0"/>
          <a:chExt cx="0" cy="0"/>
        </a:xfrm>
      </p:grpSpPr>
      <p:sp>
        <p:nvSpPr>
          <p:cNvPr id="244" name="Google Shape;244;g9f2a2b45e6_0_4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 name="Google Shape;245;g9f2a2b45e6_0_4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 </a:t>
            </a:r>
            <a:r>
              <a:rPr lang="en" u="sng">
                <a:solidFill>
                  <a:schemeClr val="hlink"/>
                </a:solidFill>
                <a:hlinkClick r:id="rId2"/>
              </a:rPr>
              <a:t>https://unsplash.com/photos/9bnJPZdU_pU</a:t>
            </a:r>
            <a:r>
              <a:rPr lang="en"/>
              <a:t> by </a:t>
            </a:r>
            <a:r>
              <a:rPr lang="en" sz="1150">
                <a:solidFill>
                  <a:schemeClr val="hlink"/>
                </a:solidFill>
                <a:highlight>
                  <a:srgbClr val="FFFFFF"/>
                </a:highlight>
                <a:uFill>
                  <a:noFill/>
                </a:uFill>
                <a:latin typeface="Roboto"/>
                <a:ea typeface="Roboto"/>
                <a:cs typeface="Roboto"/>
                <a:sym typeface="Roboto"/>
                <a:hlinkClick r:id="rId3"/>
              </a:rPr>
              <a:t>Karen Maes</a:t>
            </a:r>
            <a:r>
              <a:rPr lang="en"/>
              <a:t> on Unsplash.com</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 name="Shape 251"/>
        <p:cNvGrpSpPr/>
        <p:nvPr/>
      </p:nvGrpSpPr>
      <p:grpSpPr>
        <a:xfrm>
          <a:off x="0" y="0"/>
          <a:ext cx="0" cy="0"/>
          <a:chOff x="0" y="0"/>
          <a:chExt cx="0" cy="0"/>
        </a:xfrm>
      </p:grpSpPr>
      <p:sp>
        <p:nvSpPr>
          <p:cNvPr id="252" name="Google Shape;252;gdcec9f07f9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 name="Google Shape;253;gdcec9f07f9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 </a:t>
            </a:r>
            <a:r>
              <a:rPr lang="en" u="sng">
                <a:solidFill>
                  <a:schemeClr val="hlink"/>
                </a:solidFill>
                <a:hlinkClick r:id="rId2"/>
              </a:rPr>
              <a:t>https://unsplash.com/photos/tfbt3MaO0dc</a:t>
            </a:r>
            <a:r>
              <a:rPr lang="en"/>
              <a:t> by </a:t>
            </a:r>
            <a:r>
              <a:rPr lang="en" sz="1150">
                <a:solidFill>
                  <a:srgbClr val="111111"/>
                </a:solidFill>
                <a:highlight>
                  <a:srgbClr val="FFFFFF"/>
                </a:highlight>
                <a:uFill>
                  <a:noFill/>
                </a:uFill>
                <a:latin typeface="Roboto"/>
                <a:ea typeface="Roboto"/>
                <a:cs typeface="Roboto"/>
                <a:sym typeface="Roboto"/>
                <a:hlinkClick r:id="rId3">
                  <a:extLst>
                    <a:ext uri="{A12FA001-AC4F-418D-AE19-62706E023703}">
                      <ahyp:hlinkClr val="tx"/>
                    </a:ext>
                  </a:extLst>
                </a:hlinkClick>
              </a:rPr>
              <a:t>Sergei Piunninen</a:t>
            </a:r>
            <a:r>
              <a:rPr lang="en"/>
              <a:t> on Unsplash.com</a:t>
            </a:r>
            <a:endParaRPr/>
          </a:p>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 name="Shape 261"/>
        <p:cNvGrpSpPr/>
        <p:nvPr/>
      </p:nvGrpSpPr>
      <p:grpSpPr>
        <a:xfrm>
          <a:off x="0" y="0"/>
          <a:ext cx="0" cy="0"/>
          <a:chOff x="0" y="0"/>
          <a:chExt cx="0" cy="0"/>
        </a:xfrm>
      </p:grpSpPr>
      <p:sp>
        <p:nvSpPr>
          <p:cNvPr id="262" name="Google Shape;262;gdcec9f07f9_0_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 name="Google Shape;263;gdcec9f07f9_0_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 </a:t>
            </a:r>
            <a:r>
              <a:rPr lang="en" u="sng">
                <a:solidFill>
                  <a:schemeClr val="hlink"/>
                </a:solidFill>
                <a:hlinkClick r:id="rId2"/>
              </a:rPr>
              <a:t>https://unsplash.com/photos/D2MwQabPu_g</a:t>
            </a:r>
            <a:r>
              <a:rPr lang="en"/>
              <a:t> </a:t>
            </a:r>
            <a:r>
              <a:rPr lang="en"/>
              <a:t>by </a:t>
            </a:r>
            <a:r>
              <a:rPr lang="en" sz="1150">
                <a:solidFill>
                  <a:schemeClr val="hlink"/>
                </a:solidFill>
                <a:highlight>
                  <a:srgbClr val="FFFFFF"/>
                </a:highlight>
                <a:uFill>
                  <a:noFill/>
                </a:uFill>
                <a:latin typeface="Roboto"/>
                <a:ea typeface="Roboto"/>
                <a:cs typeface="Roboto"/>
                <a:sym typeface="Roboto"/>
                <a:hlinkClick r:id="rId3"/>
              </a:rPr>
              <a:t>Mariah Hewines</a:t>
            </a:r>
            <a:r>
              <a:rPr lang="en"/>
              <a:t> </a:t>
            </a:r>
            <a:r>
              <a:rPr lang="en"/>
              <a:t>on Unsplash.com</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t>Common craft supplies that our students always have access to include:</a:t>
            </a:r>
            <a:r>
              <a:rPr lang="en"/>
              <a:t> masking tape, aluminum foil, cardboard, construction paper, colored printer paper, filler paper, paper plates, hot glue, buttons, felt, pipe cleaners, yarn/thread/twine, markers*, crayons*, colored pencils*, sharpies*, pencils*, scissors, etc. (NOTE: I do not permit glitter in my space at all, but you might!)</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t>Mystery Basket components change based on the assigned prop but might include:</a:t>
            </a:r>
            <a:r>
              <a:rPr lang="en"/>
              <a:t> dollar store trinkets (like tambourines, party supplies or favors, or other objects with interesting shapes), empty plastic bottles, pool noodle sections, pvc pipe, </a:t>
            </a:r>
            <a:r>
              <a:rPr lang="en"/>
              <a:t>rigid foam (insulation or styrofoam, e.g.)</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*NOTE: Most of the briefs that I have written do not call for a full-color / finalized version of the prop due to our tendency to want to plastidip, mod podge, and/or spray paint production props. I’m actually a big fan of having a monochromatic (typically the color of masking tape) “final” submission due to the limited time frame and the amount of pressure that needing to complete a full-color prop adds to an already-tight timeline. Students can create a more polished product if they do not also have to ensure that it is in its final, colored form.</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 name="Shape 269"/>
        <p:cNvGrpSpPr/>
        <p:nvPr/>
      </p:nvGrpSpPr>
      <p:grpSpPr>
        <a:xfrm>
          <a:off x="0" y="0"/>
          <a:ext cx="0" cy="0"/>
          <a:chOff x="0" y="0"/>
          <a:chExt cx="0" cy="0"/>
        </a:xfrm>
      </p:grpSpPr>
      <p:sp>
        <p:nvSpPr>
          <p:cNvPr id="270" name="Google Shape;270;gdcec9f07f9_0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 name="Google Shape;271;gdcec9f07f9_0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 </a:t>
            </a:r>
            <a:r>
              <a:rPr lang="en" u="sng">
                <a:solidFill>
                  <a:schemeClr val="hlink"/>
                </a:solidFill>
                <a:hlinkClick r:id="rId2"/>
              </a:rPr>
              <a:t>https://unsplash.com/photos/Kl1gC0ve620</a:t>
            </a:r>
            <a:r>
              <a:rPr lang="en"/>
              <a:t> </a:t>
            </a:r>
            <a:r>
              <a:rPr lang="en"/>
              <a:t>by </a:t>
            </a:r>
            <a:r>
              <a:rPr lang="en" sz="1150">
                <a:solidFill>
                  <a:srgbClr val="111111"/>
                </a:solidFill>
                <a:highlight>
                  <a:srgbClr val="FFFFFF"/>
                </a:highlight>
                <a:uFill>
                  <a:noFill/>
                </a:uFill>
                <a:latin typeface="Roboto"/>
                <a:ea typeface="Roboto"/>
                <a:cs typeface="Roboto"/>
                <a:sym typeface="Roboto"/>
                <a:hlinkClick r:id="rId3">
                  <a:extLst>
                    <a:ext uri="{A12FA001-AC4F-418D-AE19-62706E023703}">
                      <ahyp:hlinkClr val="tx"/>
                    </a:ext>
                  </a:extLst>
                </a:hlinkClick>
              </a:rPr>
              <a:t>Kelly Sikkema</a:t>
            </a:r>
            <a:r>
              <a:rPr lang="en"/>
              <a:t> on Unsplash.com</a:t>
            </a:r>
            <a:endParaRPr/>
          </a:p>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 name="Shape 279"/>
        <p:cNvGrpSpPr/>
        <p:nvPr/>
      </p:nvGrpSpPr>
      <p:grpSpPr>
        <a:xfrm>
          <a:off x="0" y="0"/>
          <a:ext cx="0" cy="0"/>
          <a:chOff x="0" y="0"/>
          <a:chExt cx="0" cy="0"/>
        </a:xfrm>
      </p:grpSpPr>
      <p:sp>
        <p:nvSpPr>
          <p:cNvPr id="280" name="Google Shape;280;gdcec9f07f9_0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 name="Google Shape;281;gdcec9f07f9_0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 </a:t>
            </a:r>
            <a:r>
              <a:rPr lang="en" u="sng">
                <a:solidFill>
                  <a:schemeClr val="hlink"/>
                </a:solidFill>
                <a:hlinkClick r:id="rId2"/>
              </a:rPr>
              <a:t>https://unsplash.com/photos/aZHREMlh3AE</a:t>
            </a:r>
            <a:r>
              <a:rPr lang="en"/>
              <a:t> </a:t>
            </a:r>
            <a:r>
              <a:rPr lang="en"/>
              <a:t>by </a:t>
            </a:r>
            <a:r>
              <a:rPr lang="en" sz="1150">
                <a:solidFill>
                  <a:schemeClr val="hlink"/>
                </a:solidFill>
                <a:highlight>
                  <a:srgbClr val="FFFFFF"/>
                </a:highlight>
                <a:uFill>
                  <a:noFill/>
                </a:uFill>
                <a:latin typeface="Roboto"/>
                <a:ea typeface="Roboto"/>
                <a:cs typeface="Roboto"/>
                <a:sym typeface="Roboto"/>
                <a:hlinkClick r:id="rId3"/>
              </a:rPr>
              <a:t>Gianandrea Villa</a:t>
            </a:r>
            <a:r>
              <a:rPr lang="en"/>
              <a:t> on Unsplash.com</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630350" y="-271300"/>
            <a:ext cx="3470896" cy="5513398"/>
          </a:xfrm>
          <a:custGeom>
            <a:rect b="b" l="l" r="r" t="t"/>
            <a:pathLst>
              <a:path extrusionOk="0" h="125070" w="56851">
                <a:moveTo>
                  <a:pt x="0" y="0"/>
                </a:moveTo>
                <a:lnTo>
                  <a:pt x="0" y="125069"/>
                </a:lnTo>
                <a:lnTo>
                  <a:pt x="56850" y="125069"/>
                </a:lnTo>
                <a:lnTo>
                  <a:pt x="56850" y="0"/>
                </a:lnTo>
                <a:close/>
              </a:path>
            </a:pathLst>
          </a:cu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861150" y="2553500"/>
            <a:ext cx="3240000" cy="4635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FFFFF"/>
              </a:buClr>
              <a:buSzPts val="3600"/>
              <a:buFont typeface="Staatliches"/>
              <a:buNone/>
              <a:defRPr b="1" sz="3600">
                <a:solidFill>
                  <a:srgbClr val="FFFFFF"/>
                </a:solidFill>
                <a:latin typeface="Staatliches"/>
                <a:ea typeface="Staatliches"/>
                <a:cs typeface="Staatliches"/>
                <a:sym typeface="Staatliches"/>
              </a:defRPr>
            </a:lvl1pPr>
            <a:lvl2pPr lvl="1" rtl="0">
              <a:spcBef>
                <a:spcPts val="0"/>
              </a:spcBef>
              <a:spcAft>
                <a:spcPts val="0"/>
              </a:spcAft>
              <a:buClr>
                <a:srgbClr val="FFFFFF"/>
              </a:buClr>
              <a:buSzPts val="5200"/>
              <a:buNone/>
              <a:defRPr b="1" sz="5200">
                <a:solidFill>
                  <a:srgbClr val="FFFFFF"/>
                </a:solidFill>
              </a:defRPr>
            </a:lvl2pPr>
            <a:lvl3pPr lvl="2" rtl="0">
              <a:spcBef>
                <a:spcPts val="0"/>
              </a:spcBef>
              <a:spcAft>
                <a:spcPts val="0"/>
              </a:spcAft>
              <a:buClr>
                <a:srgbClr val="FFFFFF"/>
              </a:buClr>
              <a:buSzPts val="5200"/>
              <a:buNone/>
              <a:defRPr b="1" sz="5200">
                <a:solidFill>
                  <a:srgbClr val="FFFFFF"/>
                </a:solidFill>
              </a:defRPr>
            </a:lvl3pPr>
            <a:lvl4pPr lvl="3" rtl="0">
              <a:spcBef>
                <a:spcPts val="0"/>
              </a:spcBef>
              <a:spcAft>
                <a:spcPts val="0"/>
              </a:spcAft>
              <a:buClr>
                <a:srgbClr val="FFFFFF"/>
              </a:buClr>
              <a:buSzPts val="5200"/>
              <a:buNone/>
              <a:defRPr b="1" sz="5200">
                <a:solidFill>
                  <a:srgbClr val="FFFFFF"/>
                </a:solidFill>
              </a:defRPr>
            </a:lvl4pPr>
            <a:lvl5pPr lvl="4" rtl="0">
              <a:spcBef>
                <a:spcPts val="0"/>
              </a:spcBef>
              <a:spcAft>
                <a:spcPts val="0"/>
              </a:spcAft>
              <a:buClr>
                <a:srgbClr val="FFFFFF"/>
              </a:buClr>
              <a:buSzPts val="5200"/>
              <a:buNone/>
              <a:defRPr b="1" sz="5200">
                <a:solidFill>
                  <a:srgbClr val="FFFFFF"/>
                </a:solidFill>
              </a:defRPr>
            </a:lvl5pPr>
            <a:lvl6pPr lvl="5" rtl="0">
              <a:spcBef>
                <a:spcPts val="0"/>
              </a:spcBef>
              <a:spcAft>
                <a:spcPts val="0"/>
              </a:spcAft>
              <a:buClr>
                <a:srgbClr val="FFFFFF"/>
              </a:buClr>
              <a:buSzPts val="5200"/>
              <a:buNone/>
              <a:defRPr b="1" sz="5200">
                <a:solidFill>
                  <a:srgbClr val="FFFFFF"/>
                </a:solidFill>
              </a:defRPr>
            </a:lvl6pPr>
            <a:lvl7pPr lvl="6" rtl="0">
              <a:spcBef>
                <a:spcPts val="0"/>
              </a:spcBef>
              <a:spcAft>
                <a:spcPts val="0"/>
              </a:spcAft>
              <a:buClr>
                <a:srgbClr val="FFFFFF"/>
              </a:buClr>
              <a:buSzPts val="5200"/>
              <a:buNone/>
              <a:defRPr b="1" sz="5200">
                <a:solidFill>
                  <a:srgbClr val="FFFFFF"/>
                </a:solidFill>
              </a:defRPr>
            </a:lvl7pPr>
            <a:lvl8pPr lvl="7" rtl="0">
              <a:spcBef>
                <a:spcPts val="0"/>
              </a:spcBef>
              <a:spcAft>
                <a:spcPts val="0"/>
              </a:spcAft>
              <a:buClr>
                <a:srgbClr val="FFFFFF"/>
              </a:buClr>
              <a:buSzPts val="5200"/>
              <a:buNone/>
              <a:defRPr b="1" sz="5200">
                <a:solidFill>
                  <a:srgbClr val="FFFFFF"/>
                </a:solidFill>
              </a:defRPr>
            </a:lvl8pPr>
            <a:lvl9pPr lvl="8" rtl="0">
              <a:spcBef>
                <a:spcPts val="0"/>
              </a:spcBef>
              <a:spcAft>
                <a:spcPts val="0"/>
              </a:spcAft>
              <a:buClr>
                <a:srgbClr val="FFFFFF"/>
              </a:buClr>
              <a:buSzPts val="5200"/>
              <a:buNone/>
              <a:defRPr b="1" sz="5200">
                <a:solidFill>
                  <a:srgbClr val="FFFFFF"/>
                </a:solidFill>
              </a:defRPr>
            </a:lvl9pPr>
          </a:lstStyle>
          <a:p/>
        </p:txBody>
      </p:sp>
      <p:sp>
        <p:nvSpPr>
          <p:cNvPr id="11" name="Google Shape;11;p2"/>
          <p:cNvSpPr txBox="1"/>
          <p:nvPr>
            <p:ph idx="1" type="subTitle"/>
          </p:nvPr>
        </p:nvSpPr>
        <p:spPr>
          <a:xfrm>
            <a:off x="861150" y="3065725"/>
            <a:ext cx="3240000" cy="32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FFFFF"/>
              </a:buClr>
              <a:buSzPts val="1400"/>
              <a:buFont typeface="Overpass"/>
              <a:buNone/>
              <a:defRPr sz="1400">
                <a:solidFill>
                  <a:srgbClr val="FFFFFF"/>
                </a:solidFill>
                <a:latin typeface="Overpass"/>
                <a:ea typeface="Overpass"/>
                <a:cs typeface="Overpass"/>
                <a:sym typeface="Overpass"/>
              </a:defRPr>
            </a:lvl1pPr>
            <a:lvl2pPr lvl="1" rtl="0">
              <a:lnSpc>
                <a:spcPct val="100000"/>
              </a:lnSpc>
              <a:spcBef>
                <a:spcPts val="0"/>
              </a:spcBef>
              <a:spcAft>
                <a:spcPts val="0"/>
              </a:spcAft>
              <a:buClr>
                <a:srgbClr val="FFFFFF"/>
              </a:buClr>
              <a:buSzPts val="1400"/>
              <a:buFont typeface="Josefin Slab"/>
              <a:buNone/>
              <a:defRPr sz="1400">
                <a:solidFill>
                  <a:srgbClr val="FFFFFF"/>
                </a:solidFill>
                <a:latin typeface="Josefin Slab"/>
                <a:ea typeface="Josefin Slab"/>
                <a:cs typeface="Josefin Slab"/>
                <a:sym typeface="Josefin Slab"/>
              </a:defRPr>
            </a:lvl2pPr>
            <a:lvl3pPr lvl="2" rtl="0">
              <a:lnSpc>
                <a:spcPct val="100000"/>
              </a:lnSpc>
              <a:spcBef>
                <a:spcPts val="0"/>
              </a:spcBef>
              <a:spcAft>
                <a:spcPts val="0"/>
              </a:spcAft>
              <a:buClr>
                <a:srgbClr val="FFFFFF"/>
              </a:buClr>
              <a:buSzPts val="1400"/>
              <a:buFont typeface="Josefin Slab"/>
              <a:buNone/>
              <a:defRPr sz="1400">
                <a:solidFill>
                  <a:srgbClr val="FFFFFF"/>
                </a:solidFill>
                <a:latin typeface="Josefin Slab"/>
                <a:ea typeface="Josefin Slab"/>
                <a:cs typeface="Josefin Slab"/>
                <a:sym typeface="Josefin Slab"/>
              </a:defRPr>
            </a:lvl3pPr>
            <a:lvl4pPr lvl="3" rtl="0">
              <a:lnSpc>
                <a:spcPct val="100000"/>
              </a:lnSpc>
              <a:spcBef>
                <a:spcPts val="0"/>
              </a:spcBef>
              <a:spcAft>
                <a:spcPts val="0"/>
              </a:spcAft>
              <a:buClr>
                <a:srgbClr val="FFFFFF"/>
              </a:buClr>
              <a:buSzPts val="1400"/>
              <a:buFont typeface="Josefin Slab"/>
              <a:buNone/>
              <a:defRPr sz="1400">
                <a:solidFill>
                  <a:srgbClr val="FFFFFF"/>
                </a:solidFill>
                <a:latin typeface="Josefin Slab"/>
                <a:ea typeface="Josefin Slab"/>
                <a:cs typeface="Josefin Slab"/>
                <a:sym typeface="Josefin Slab"/>
              </a:defRPr>
            </a:lvl4pPr>
            <a:lvl5pPr lvl="4" rtl="0">
              <a:lnSpc>
                <a:spcPct val="100000"/>
              </a:lnSpc>
              <a:spcBef>
                <a:spcPts val="0"/>
              </a:spcBef>
              <a:spcAft>
                <a:spcPts val="0"/>
              </a:spcAft>
              <a:buClr>
                <a:srgbClr val="FFFFFF"/>
              </a:buClr>
              <a:buSzPts val="1400"/>
              <a:buFont typeface="Josefin Slab"/>
              <a:buNone/>
              <a:defRPr sz="1400">
                <a:solidFill>
                  <a:srgbClr val="FFFFFF"/>
                </a:solidFill>
                <a:latin typeface="Josefin Slab"/>
                <a:ea typeface="Josefin Slab"/>
                <a:cs typeface="Josefin Slab"/>
                <a:sym typeface="Josefin Slab"/>
              </a:defRPr>
            </a:lvl5pPr>
            <a:lvl6pPr lvl="5" rtl="0">
              <a:lnSpc>
                <a:spcPct val="100000"/>
              </a:lnSpc>
              <a:spcBef>
                <a:spcPts val="0"/>
              </a:spcBef>
              <a:spcAft>
                <a:spcPts val="0"/>
              </a:spcAft>
              <a:buClr>
                <a:srgbClr val="FFFFFF"/>
              </a:buClr>
              <a:buSzPts val="1400"/>
              <a:buFont typeface="Josefin Slab"/>
              <a:buNone/>
              <a:defRPr sz="1400">
                <a:solidFill>
                  <a:srgbClr val="FFFFFF"/>
                </a:solidFill>
                <a:latin typeface="Josefin Slab"/>
                <a:ea typeface="Josefin Slab"/>
                <a:cs typeface="Josefin Slab"/>
                <a:sym typeface="Josefin Slab"/>
              </a:defRPr>
            </a:lvl6pPr>
            <a:lvl7pPr lvl="6" rtl="0">
              <a:lnSpc>
                <a:spcPct val="100000"/>
              </a:lnSpc>
              <a:spcBef>
                <a:spcPts val="0"/>
              </a:spcBef>
              <a:spcAft>
                <a:spcPts val="0"/>
              </a:spcAft>
              <a:buClr>
                <a:srgbClr val="FFFFFF"/>
              </a:buClr>
              <a:buSzPts val="1400"/>
              <a:buFont typeface="Josefin Slab"/>
              <a:buNone/>
              <a:defRPr sz="1400">
                <a:solidFill>
                  <a:srgbClr val="FFFFFF"/>
                </a:solidFill>
                <a:latin typeface="Josefin Slab"/>
                <a:ea typeface="Josefin Slab"/>
                <a:cs typeface="Josefin Slab"/>
                <a:sym typeface="Josefin Slab"/>
              </a:defRPr>
            </a:lvl7pPr>
            <a:lvl8pPr lvl="7" rtl="0">
              <a:lnSpc>
                <a:spcPct val="100000"/>
              </a:lnSpc>
              <a:spcBef>
                <a:spcPts val="0"/>
              </a:spcBef>
              <a:spcAft>
                <a:spcPts val="0"/>
              </a:spcAft>
              <a:buClr>
                <a:srgbClr val="FFFFFF"/>
              </a:buClr>
              <a:buSzPts val="1400"/>
              <a:buFont typeface="Josefin Slab"/>
              <a:buNone/>
              <a:defRPr sz="1400">
                <a:solidFill>
                  <a:srgbClr val="FFFFFF"/>
                </a:solidFill>
                <a:latin typeface="Josefin Slab"/>
                <a:ea typeface="Josefin Slab"/>
                <a:cs typeface="Josefin Slab"/>
                <a:sym typeface="Josefin Slab"/>
              </a:defRPr>
            </a:lvl8pPr>
            <a:lvl9pPr lvl="8" rtl="0">
              <a:lnSpc>
                <a:spcPct val="100000"/>
              </a:lnSpc>
              <a:spcBef>
                <a:spcPts val="0"/>
              </a:spcBef>
              <a:spcAft>
                <a:spcPts val="0"/>
              </a:spcAft>
              <a:buClr>
                <a:srgbClr val="FFFFFF"/>
              </a:buClr>
              <a:buSzPts val="1400"/>
              <a:buFont typeface="Josefin Slab"/>
              <a:buNone/>
              <a:defRPr sz="1400">
                <a:solidFill>
                  <a:srgbClr val="FFFFFF"/>
                </a:solidFill>
                <a:latin typeface="Josefin Slab"/>
                <a:ea typeface="Josefin Slab"/>
                <a:cs typeface="Josefin Slab"/>
                <a:sym typeface="Josefin Slab"/>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rgbClr val="FB8500"/>
        </a:solidFill>
      </p:bgPr>
    </p:bg>
    <p:spTree>
      <p:nvGrpSpPr>
        <p:cNvPr id="53" name="Shape 53"/>
        <p:cNvGrpSpPr/>
        <p:nvPr/>
      </p:nvGrpSpPr>
      <p:grpSpPr>
        <a:xfrm>
          <a:off x="0" y="0"/>
          <a:ext cx="0" cy="0"/>
          <a:chOff x="0" y="0"/>
          <a:chExt cx="0" cy="0"/>
        </a:xfrm>
      </p:grpSpPr>
      <p:sp>
        <p:nvSpPr>
          <p:cNvPr id="54" name="Google Shape;54;p11"/>
          <p:cNvSpPr/>
          <p:nvPr/>
        </p:nvSpPr>
        <p:spPr>
          <a:xfrm>
            <a:off x="724425" y="704675"/>
            <a:ext cx="7691400" cy="4438800"/>
          </a:xfrm>
          <a:prstGeom prst="rect">
            <a:avLst/>
          </a:prstGeom>
          <a:no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lt1"/>
              </a:buClr>
              <a:buSzPts val="10800"/>
              <a:buFont typeface="Montserrat Black"/>
              <a:buNone/>
              <a:defRPr sz="10800">
                <a:solidFill>
                  <a:schemeClr val="lt1"/>
                </a:solidFill>
                <a:latin typeface="Montserrat Black"/>
                <a:ea typeface="Montserrat Black"/>
                <a:cs typeface="Montserrat Black"/>
                <a:sym typeface="Montserrat Black"/>
              </a:defRPr>
            </a:lvl1pPr>
            <a:lvl2pPr lvl="1" algn="ctr">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2pPr>
            <a:lvl3pPr lvl="2" algn="ctr">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3pPr>
            <a:lvl4pPr lvl="3" algn="ctr">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4pPr>
            <a:lvl5pPr lvl="4" algn="ctr">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5pPr>
            <a:lvl6pPr lvl="5" algn="ctr">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6pPr>
            <a:lvl7pPr lvl="6" algn="ctr">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7pPr>
            <a:lvl8pPr lvl="7" algn="ctr">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8pPr>
            <a:lvl9pPr lvl="8" algn="ctr">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9pPr>
          </a:lstStyle>
          <a:p>
            <a:r>
              <a:t>xx%</a:t>
            </a:r>
          </a:p>
        </p:txBody>
      </p:sp>
      <p:sp>
        <p:nvSpPr>
          <p:cNvPr id="56" name="Google Shape;56;p1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
        <p:nvSpPr>
          <p:cNvPr id="57" name="Google Shape;57;p11"/>
          <p:cNvSpPr txBox="1"/>
          <p:nvPr>
            <p:ph idx="1" type="subTitle"/>
          </p:nvPr>
        </p:nvSpPr>
        <p:spPr>
          <a:xfrm>
            <a:off x="710125" y="3239500"/>
            <a:ext cx="7705800" cy="4980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dk1"/>
              </a:buClr>
              <a:buSzPts val="1500"/>
              <a:buFont typeface="Montserrat"/>
              <a:buNone/>
              <a:defRPr sz="1500">
                <a:solidFill>
                  <a:schemeClr val="dk1"/>
                </a:solidFill>
                <a:latin typeface="Montserrat"/>
                <a:ea typeface="Montserrat"/>
                <a:cs typeface="Montserrat"/>
                <a:sym typeface="Montserrat"/>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8" name="Shape 5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p:cSld name="CUSTOM_1">
    <p:bg>
      <p:bgPr>
        <a:solidFill>
          <a:srgbClr val="FFC800">
            <a:alpha val="30360"/>
          </a:srgbClr>
        </a:solidFill>
      </p:bgPr>
    </p:bg>
    <p:spTree>
      <p:nvGrpSpPr>
        <p:cNvPr id="59" name="Shape 59"/>
        <p:cNvGrpSpPr/>
        <p:nvPr/>
      </p:nvGrpSpPr>
      <p:grpSpPr>
        <a:xfrm>
          <a:off x="0" y="0"/>
          <a:ext cx="0" cy="0"/>
          <a:chOff x="0" y="0"/>
          <a:chExt cx="0" cy="0"/>
        </a:xfrm>
      </p:grpSpPr>
      <p:sp>
        <p:nvSpPr>
          <p:cNvPr id="60" name="Google Shape;60;p13"/>
          <p:cNvSpPr/>
          <p:nvPr/>
        </p:nvSpPr>
        <p:spPr>
          <a:xfrm rot="5400000">
            <a:off x="2713650" y="-2373775"/>
            <a:ext cx="3688200" cy="98583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61" name="Google Shape;61;p13"/>
          <p:cNvSpPr/>
          <p:nvPr/>
        </p:nvSpPr>
        <p:spPr>
          <a:xfrm>
            <a:off x="4583100" y="-205200"/>
            <a:ext cx="1210800" cy="54003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62" name="Google Shape;62;p13"/>
          <p:cNvSpPr/>
          <p:nvPr/>
        </p:nvSpPr>
        <p:spPr>
          <a:xfrm>
            <a:off x="720000" y="-38425"/>
            <a:ext cx="1210800" cy="54003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63" name="Google Shape;63;p13"/>
          <p:cNvSpPr txBox="1"/>
          <p:nvPr>
            <p:ph hasCustomPrompt="1" type="title"/>
          </p:nvPr>
        </p:nvSpPr>
        <p:spPr>
          <a:xfrm>
            <a:off x="720000" y="970550"/>
            <a:ext cx="1210800" cy="6345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Montserrat Black"/>
              <a:buNone/>
              <a:defRPr sz="3600">
                <a:solidFill>
                  <a:srgbClr val="FFFFFF"/>
                </a:solidFill>
                <a:latin typeface="Montserrat Black"/>
                <a:ea typeface="Montserrat Black"/>
                <a:cs typeface="Montserrat Black"/>
                <a:sym typeface="Montserrat Black"/>
              </a:defRPr>
            </a:lvl1pPr>
            <a:lvl2pPr lvl="1"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2pPr>
            <a:lvl3pPr lvl="2"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3pPr>
            <a:lvl4pPr lvl="3"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4pPr>
            <a:lvl5pPr lvl="4"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5pPr>
            <a:lvl6pPr lvl="5"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6pPr>
            <a:lvl7pPr lvl="6"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7pPr>
            <a:lvl8pPr lvl="7"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8pPr>
            <a:lvl9pPr lvl="8"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9pPr>
          </a:lstStyle>
          <a:p>
            <a:r>
              <a:t>xx%</a:t>
            </a:r>
          </a:p>
        </p:txBody>
      </p:sp>
      <p:sp>
        <p:nvSpPr>
          <p:cNvPr id="64" name="Google Shape;64;p13"/>
          <p:cNvSpPr txBox="1"/>
          <p:nvPr>
            <p:ph idx="2" type="ctrTitle"/>
          </p:nvPr>
        </p:nvSpPr>
        <p:spPr>
          <a:xfrm>
            <a:off x="1995562" y="970550"/>
            <a:ext cx="2511300" cy="6345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1pPr>
            <a:lvl2pPr lvl="1"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2pPr>
            <a:lvl3pPr lvl="2"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3pPr>
            <a:lvl4pPr lvl="3"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4pPr>
            <a:lvl5pPr lvl="4"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5pPr>
            <a:lvl6pPr lvl="5"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6pPr>
            <a:lvl7pPr lvl="6"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7pPr>
            <a:lvl8pPr lvl="7"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8pPr>
            <a:lvl9pPr lvl="8"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9pPr>
          </a:lstStyle>
          <a:p/>
        </p:txBody>
      </p:sp>
      <p:sp>
        <p:nvSpPr>
          <p:cNvPr id="65" name="Google Shape;65;p13"/>
          <p:cNvSpPr txBox="1"/>
          <p:nvPr>
            <p:ph idx="1" type="subTitle"/>
          </p:nvPr>
        </p:nvSpPr>
        <p:spPr>
          <a:xfrm>
            <a:off x="1995562" y="1567077"/>
            <a:ext cx="2511300" cy="63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1pPr>
            <a:lvl2pPr lvl="1"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2pPr>
            <a:lvl3pPr lvl="2"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3pPr>
            <a:lvl4pPr lvl="3"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4pPr>
            <a:lvl5pPr lvl="4"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5pPr>
            <a:lvl6pPr lvl="5"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6pPr>
            <a:lvl7pPr lvl="6"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7pPr>
            <a:lvl8pPr lvl="7"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8pPr>
            <a:lvl9pPr lvl="8"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9pPr>
          </a:lstStyle>
          <a:p/>
        </p:txBody>
      </p:sp>
      <p:sp>
        <p:nvSpPr>
          <p:cNvPr id="66" name="Google Shape;66;p13"/>
          <p:cNvSpPr txBox="1"/>
          <p:nvPr>
            <p:ph hasCustomPrompt="1" idx="3" type="title"/>
          </p:nvPr>
        </p:nvSpPr>
        <p:spPr>
          <a:xfrm>
            <a:off x="4583100" y="970550"/>
            <a:ext cx="1210800" cy="6345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Montserrat Black"/>
              <a:buNone/>
              <a:defRPr sz="3600">
                <a:solidFill>
                  <a:srgbClr val="FFFFFF"/>
                </a:solidFill>
                <a:latin typeface="Montserrat Black"/>
                <a:ea typeface="Montserrat Black"/>
                <a:cs typeface="Montserrat Black"/>
                <a:sym typeface="Montserrat Black"/>
              </a:defRPr>
            </a:lvl1pPr>
            <a:lvl2pPr lvl="1"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2pPr>
            <a:lvl3pPr lvl="2"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3pPr>
            <a:lvl4pPr lvl="3"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4pPr>
            <a:lvl5pPr lvl="4"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5pPr>
            <a:lvl6pPr lvl="5"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6pPr>
            <a:lvl7pPr lvl="6"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7pPr>
            <a:lvl8pPr lvl="7"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8pPr>
            <a:lvl9pPr lvl="8"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9pPr>
          </a:lstStyle>
          <a:p>
            <a:r>
              <a:t>xx%</a:t>
            </a:r>
          </a:p>
        </p:txBody>
      </p:sp>
      <p:sp>
        <p:nvSpPr>
          <p:cNvPr id="67" name="Google Shape;67;p13"/>
          <p:cNvSpPr txBox="1"/>
          <p:nvPr>
            <p:ph idx="4" type="ctrTitle"/>
          </p:nvPr>
        </p:nvSpPr>
        <p:spPr>
          <a:xfrm>
            <a:off x="5892125" y="970550"/>
            <a:ext cx="2700300" cy="6345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1pPr>
            <a:lvl2pPr lvl="1"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2pPr>
            <a:lvl3pPr lvl="2"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3pPr>
            <a:lvl4pPr lvl="3"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4pPr>
            <a:lvl5pPr lvl="4"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5pPr>
            <a:lvl6pPr lvl="5"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6pPr>
            <a:lvl7pPr lvl="6"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7pPr>
            <a:lvl8pPr lvl="7"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8pPr>
            <a:lvl9pPr lvl="8"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9pPr>
          </a:lstStyle>
          <a:p/>
        </p:txBody>
      </p:sp>
      <p:sp>
        <p:nvSpPr>
          <p:cNvPr id="68" name="Google Shape;68;p13"/>
          <p:cNvSpPr txBox="1"/>
          <p:nvPr>
            <p:ph idx="5" type="subTitle"/>
          </p:nvPr>
        </p:nvSpPr>
        <p:spPr>
          <a:xfrm>
            <a:off x="5892125" y="1567077"/>
            <a:ext cx="2700300" cy="63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9pPr>
          </a:lstStyle>
          <a:p/>
        </p:txBody>
      </p:sp>
      <p:sp>
        <p:nvSpPr>
          <p:cNvPr id="69" name="Google Shape;69;p13"/>
          <p:cNvSpPr txBox="1"/>
          <p:nvPr>
            <p:ph hasCustomPrompt="1" idx="6" type="title"/>
          </p:nvPr>
        </p:nvSpPr>
        <p:spPr>
          <a:xfrm>
            <a:off x="720000" y="2732050"/>
            <a:ext cx="1210800" cy="626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Montserrat Black"/>
              <a:buNone/>
              <a:defRPr sz="3600">
                <a:solidFill>
                  <a:srgbClr val="FFFFFF"/>
                </a:solidFill>
                <a:latin typeface="Montserrat Black"/>
                <a:ea typeface="Montserrat Black"/>
                <a:cs typeface="Montserrat Black"/>
                <a:sym typeface="Montserrat Black"/>
              </a:defRPr>
            </a:lvl1pPr>
            <a:lvl2pPr lvl="1"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2pPr>
            <a:lvl3pPr lvl="2"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3pPr>
            <a:lvl4pPr lvl="3"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4pPr>
            <a:lvl5pPr lvl="4"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5pPr>
            <a:lvl6pPr lvl="5"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6pPr>
            <a:lvl7pPr lvl="6"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7pPr>
            <a:lvl8pPr lvl="7"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8pPr>
            <a:lvl9pPr lvl="8"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9pPr>
          </a:lstStyle>
          <a:p>
            <a:r>
              <a:t>xx%</a:t>
            </a:r>
          </a:p>
        </p:txBody>
      </p:sp>
      <p:sp>
        <p:nvSpPr>
          <p:cNvPr id="70" name="Google Shape;70;p13"/>
          <p:cNvSpPr txBox="1"/>
          <p:nvPr>
            <p:ph idx="7" type="subTitle"/>
          </p:nvPr>
        </p:nvSpPr>
        <p:spPr>
          <a:xfrm>
            <a:off x="1995562" y="3432000"/>
            <a:ext cx="2511300" cy="63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1pPr>
            <a:lvl2pPr lvl="1"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2pPr>
            <a:lvl3pPr lvl="2"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3pPr>
            <a:lvl4pPr lvl="3"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4pPr>
            <a:lvl5pPr lvl="4"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5pPr>
            <a:lvl6pPr lvl="5"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6pPr>
            <a:lvl7pPr lvl="6"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7pPr>
            <a:lvl8pPr lvl="7"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8pPr>
            <a:lvl9pPr lvl="8"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9pPr>
          </a:lstStyle>
          <a:p/>
        </p:txBody>
      </p:sp>
      <p:sp>
        <p:nvSpPr>
          <p:cNvPr id="71" name="Google Shape;71;p13"/>
          <p:cNvSpPr txBox="1"/>
          <p:nvPr>
            <p:ph hasCustomPrompt="1" idx="8" type="title"/>
          </p:nvPr>
        </p:nvSpPr>
        <p:spPr>
          <a:xfrm>
            <a:off x="4583100" y="2732050"/>
            <a:ext cx="1210800" cy="626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Montserrat Black"/>
              <a:buNone/>
              <a:defRPr sz="3600">
                <a:solidFill>
                  <a:srgbClr val="FFFFFF"/>
                </a:solidFill>
                <a:latin typeface="Montserrat Black"/>
                <a:ea typeface="Montserrat Black"/>
                <a:cs typeface="Montserrat Black"/>
                <a:sym typeface="Montserrat Black"/>
              </a:defRPr>
            </a:lvl1pPr>
            <a:lvl2pPr lvl="1"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2pPr>
            <a:lvl3pPr lvl="2"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3pPr>
            <a:lvl4pPr lvl="3"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4pPr>
            <a:lvl5pPr lvl="4"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5pPr>
            <a:lvl6pPr lvl="5"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6pPr>
            <a:lvl7pPr lvl="6"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7pPr>
            <a:lvl8pPr lvl="7"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8pPr>
            <a:lvl9pPr lvl="8" rtl="0" algn="ctr">
              <a:spcBef>
                <a:spcPts val="0"/>
              </a:spcBef>
              <a:spcAft>
                <a:spcPts val="0"/>
              </a:spcAft>
              <a:buClr>
                <a:srgbClr val="FFFFFF"/>
              </a:buClr>
              <a:buSzPts val="12000"/>
              <a:buFont typeface="Montserrat Black"/>
              <a:buNone/>
              <a:defRPr sz="12000">
                <a:solidFill>
                  <a:srgbClr val="FFFFFF"/>
                </a:solidFill>
                <a:latin typeface="Montserrat Black"/>
                <a:ea typeface="Montserrat Black"/>
                <a:cs typeface="Montserrat Black"/>
                <a:sym typeface="Montserrat Black"/>
              </a:defRPr>
            </a:lvl9pPr>
          </a:lstStyle>
          <a:p>
            <a:r>
              <a:t>xx%</a:t>
            </a:r>
          </a:p>
        </p:txBody>
      </p:sp>
      <p:sp>
        <p:nvSpPr>
          <p:cNvPr id="72" name="Google Shape;72;p13"/>
          <p:cNvSpPr txBox="1"/>
          <p:nvPr>
            <p:ph idx="9" type="ctrTitle"/>
          </p:nvPr>
        </p:nvSpPr>
        <p:spPr>
          <a:xfrm>
            <a:off x="5892125" y="2732050"/>
            <a:ext cx="2700300" cy="6345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1pPr>
            <a:lvl2pPr lvl="1"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2pPr>
            <a:lvl3pPr lvl="2"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3pPr>
            <a:lvl4pPr lvl="3"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4pPr>
            <a:lvl5pPr lvl="4"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5pPr>
            <a:lvl6pPr lvl="5"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6pPr>
            <a:lvl7pPr lvl="6"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7pPr>
            <a:lvl8pPr lvl="7"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8pPr>
            <a:lvl9pPr lvl="8" rtl="0" algn="ctr">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9pPr>
          </a:lstStyle>
          <a:p/>
        </p:txBody>
      </p:sp>
      <p:sp>
        <p:nvSpPr>
          <p:cNvPr id="73" name="Google Shape;73;p13"/>
          <p:cNvSpPr txBox="1"/>
          <p:nvPr>
            <p:ph idx="13" type="subTitle"/>
          </p:nvPr>
        </p:nvSpPr>
        <p:spPr>
          <a:xfrm>
            <a:off x="5892125" y="3432000"/>
            <a:ext cx="2700300" cy="63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500"/>
              <a:buFont typeface="Montserrat"/>
              <a:buNone/>
              <a:defRPr sz="1500">
                <a:solidFill>
                  <a:srgbClr val="024763"/>
                </a:solidFill>
                <a:latin typeface="Montserrat"/>
                <a:ea typeface="Montserrat"/>
                <a:cs typeface="Montserrat"/>
                <a:sym typeface="Montserrat"/>
              </a:defRPr>
            </a:lvl9pPr>
          </a:lstStyle>
          <a:p/>
        </p:txBody>
      </p:sp>
      <p:sp>
        <p:nvSpPr>
          <p:cNvPr id="74" name="Google Shape;74;p13"/>
          <p:cNvSpPr txBox="1"/>
          <p:nvPr>
            <p:ph idx="14" type="ctrTitle"/>
          </p:nvPr>
        </p:nvSpPr>
        <p:spPr>
          <a:xfrm>
            <a:off x="1995562" y="2732050"/>
            <a:ext cx="2511300" cy="6345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1pPr>
            <a:lvl2pPr lvl="1"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2pPr>
            <a:lvl3pPr lvl="2"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3pPr>
            <a:lvl4pPr lvl="3"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4pPr>
            <a:lvl5pPr lvl="4"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5pPr>
            <a:lvl6pPr lvl="5"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6pPr>
            <a:lvl7pPr lvl="6"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7pPr>
            <a:lvl8pPr lvl="7"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8pPr>
            <a:lvl9pPr lvl="8"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s">
  <p:cSld name="CUSTOM">
    <p:spTree>
      <p:nvGrpSpPr>
        <p:cNvPr id="75" name="Shape 75"/>
        <p:cNvGrpSpPr/>
        <p:nvPr/>
      </p:nvGrpSpPr>
      <p:grpSpPr>
        <a:xfrm>
          <a:off x="0" y="0"/>
          <a:ext cx="0" cy="0"/>
          <a:chOff x="0" y="0"/>
          <a:chExt cx="0" cy="0"/>
        </a:xfrm>
      </p:grpSpPr>
      <p:sp>
        <p:nvSpPr>
          <p:cNvPr id="76" name="Google Shape;76;p14"/>
          <p:cNvSpPr/>
          <p:nvPr/>
        </p:nvSpPr>
        <p:spPr>
          <a:xfrm>
            <a:off x="6101583" y="1276500"/>
            <a:ext cx="1407000" cy="40122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77" name="Google Shape;77;p14"/>
          <p:cNvSpPr/>
          <p:nvPr/>
        </p:nvSpPr>
        <p:spPr>
          <a:xfrm>
            <a:off x="1764800" y="1285550"/>
            <a:ext cx="1407000" cy="40122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78" name="Google Shape;78;p14"/>
          <p:cNvSpPr/>
          <p:nvPr/>
        </p:nvSpPr>
        <p:spPr>
          <a:xfrm>
            <a:off x="3704725" y="1276500"/>
            <a:ext cx="1734600" cy="3643800"/>
          </a:xfrm>
          <a:prstGeom prst="rect">
            <a:avLst/>
          </a:prstGeom>
          <a:solidFill>
            <a:srgbClr val="FFC800">
              <a:alpha val="30199"/>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79" name="Google Shape;79;p14"/>
          <p:cNvSpPr/>
          <p:nvPr/>
        </p:nvSpPr>
        <p:spPr>
          <a:xfrm>
            <a:off x="722292" y="2985625"/>
            <a:ext cx="1976400" cy="21861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80" name="Google Shape;80;p14"/>
          <p:cNvSpPr/>
          <p:nvPr/>
        </p:nvSpPr>
        <p:spPr>
          <a:xfrm>
            <a:off x="3583800" y="2985760"/>
            <a:ext cx="1976400" cy="21858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81" name="Google Shape;81;p14"/>
          <p:cNvSpPr/>
          <p:nvPr/>
        </p:nvSpPr>
        <p:spPr>
          <a:xfrm>
            <a:off x="6445968" y="2985685"/>
            <a:ext cx="1976400" cy="21858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82" name="Google Shape;82;p14"/>
          <p:cNvSpPr txBox="1"/>
          <p:nvPr>
            <p:ph idx="1" type="subTitle"/>
          </p:nvPr>
        </p:nvSpPr>
        <p:spPr>
          <a:xfrm>
            <a:off x="801492" y="3660550"/>
            <a:ext cx="1818000" cy="111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1pPr>
            <a:lvl2pPr lvl="1"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2pPr>
            <a:lvl3pPr lvl="2"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3pPr>
            <a:lvl4pPr lvl="3"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4pPr>
            <a:lvl5pPr lvl="4"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5pPr>
            <a:lvl6pPr lvl="5"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6pPr>
            <a:lvl7pPr lvl="6"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7pPr>
            <a:lvl8pPr lvl="7"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8pPr>
            <a:lvl9pPr lvl="8"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9pPr>
          </a:lstStyle>
          <a:p/>
        </p:txBody>
      </p:sp>
      <p:sp>
        <p:nvSpPr>
          <p:cNvPr id="83" name="Google Shape;83;p14"/>
          <p:cNvSpPr txBox="1"/>
          <p:nvPr>
            <p:ph type="ctrTitle"/>
          </p:nvPr>
        </p:nvSpPr>
        <p:spPr>
          <a:xfrm>
            <a:off x="400842" y="3346016"/>
            <a:ext cx="26193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1pPr>
            <a:lvl2pPr lvl="1"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2pPr>
            <a:lvl3pPr lvl="2"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3pPr>
            <a:lvl4pPr lvl="3"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4pPr>
            <a:lvl5pPr lvl="4"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5pPr>
            <a:lvl6pPr lvl="5"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6pPr>
            <a:lvl7pPr lvl="6"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7pPr>
            <a:lvl8pPr lvl="7"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8pPr>
            <a:lvl9pPr lvl="8"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9pPr>
          </a:lstStyle>
          <a:p/>
        </p:txBody>
      </p:sp>
      <p:sp>
        <p:nvSpPr>
          <p:cNvPr id="84" name="Google Shape;84;p14"/>
          <p:cNvSpPr txBox="1"/>
          <p:nvPr>
            <p:ph idx="2" type="subTitle"/>
          </p:nvPr>
        </p:nvSpPr>
        <p:spPr>
          <a:xfrm>
            <a:off x="6525168" y="3660550"/>
            <a:ext cx="1818000" cy="111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1pPr>
            <a:lvl2pPr lvl="1"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2pPr>
            <a:lvl3pPr lvl="2"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3pPr>
            <a:lvl4pPr lvl="3"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4pPr>
            <a:lvl5pPr lvl="4"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5pPr>
            <a:lvl6pPr lvl="5"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6pPr>
            <a:lvl7pPr lvl="6"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7pPr>
            <a:lvl8pPr lvl="7"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8pPr>
            <a:lvl9pPr lvl="8"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9pPr>
          </a:lstStyle>
          <a:p/>
        </p:txBody>
      </p:sp>
      <p:sp>
        <p:nvSpPr>
          <p:cNvPr id="85" name="Google Shape;85;p14"/>
          <p:cNvSpPr txBox="1"/>
          <p:nvPr>
            <p:ph idx="3" type="ctrTitle"/>
          </p:nvPr>
        </p:nvSpPr>
        <p:spPr>
          <a:xfrm>
            <a:off x="6124518" y="3346016"/>
            <a:ext cx="26193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1pPr>
            <a:lvl2pPr lvl="1"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2pPr>
            <a:lvl3pPr lvl="2"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3pPr>
            <a:lvl4pPr lvl="3"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4pPr>
            <a:lvl5pPr lvl="4"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5pPr>
            <a:lvl6pPr lvl="5"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6pPr>
            <a:lvl7pPr lvl="6"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7pPr>
            <a:lvl8pPr lvl="7"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8pPr>
            <a:lvl9pPr lvl="8"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9pPr>
          </a:lstStyle>
          <a:p/>
        </p:txBody>
      </p:sp>
      <p:sp>
        <p:nvSpPr>
          <p:cNvPr id="86" name="Google Shape;86;p14"/>
          <p:cNvSpPr txBox="1"/>
          <p:nvPr>
            <p:ph idx="4" type="subTitle"/>
          </p:nvPr>
        </p:nvSpPr>
        <p:spPr>
          <a:xfrm>
            <a:off x="3666842" y="3660550"/>
            <a:ext cx="1818000" cy="111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1pPr>
            <a:lvl2pPr lvl="1"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2pPr>
            <a:lvl3pPr lvl="2"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3pPr>
            <a:lvl4pPr lvl="3"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4pPr>
            <a:lvl5pPr lvl="4"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5pPr>
            <a:lvl6pPr lvl="5"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6pPr>
            <a:lvl7pPr lvl="6"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7pPr>
            <a:lvl8pPr lvl="7"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8pPr>
            <a:lvl9pPr lvl="8" rtl="0" algn="ctr">
              <a:lnSpc>
                <a:spcPct val="100000"/>
              </a:lnSpc>
              <a:spcBef>
                <a:spcPts val="0"/>
              </a:spcBef>
              <a:spcAft>
                <a:spcPts val="0"/>
              </a:spcAft>
              <a:buClr>
                <a:srgbClr val="FFFFFF"/>
              </a:buClr>
              <a:buSzPts val="1100"/>
              <a:buFont typeface="Montserrat"/>
              <a:buNone/>
              <a:defRPr sz="1100">
                <a:solidFill>
                  <a:srgbClr val="FFFFFF"/>
                </a:solidFill>
                <a:latin typeface="Montserrat"/>
                <a:ea typeface="Montserrat"/>
                <a:cs typeface="Montserrat"/>
                <a:sym typeface="Montserrat"/>
              </a:defRPr>
            </a:lvl9pPr>
          </a:lstStyle>
          <a:p/>
        </p:txBody>
      </p:sp>
      <p:sp>
        <p:nvSpPr>
          <p:cNvPr id="87" name="Google Shape;87;p14"/>
          <p:cNvSpPr txBox="1"/>
          <p:nvPr>
            <p:ph idx="5" type="ctrTitle"/>
          </p:nvPr>
        </p:nvSpPr>
        <p:spPr>
          <a:xfrm>
            <a:off x="3266192" y="3346016"/>
            <a:ext cx="26193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1pPr>
            <a:lvl2pPr lvl="1"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2pPr>
            <a:lvl3pPr lvl="2"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3pPr>
            <a:lvl4pPr lvl="3"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4pPr>
            <a:lvl5pPr lvl="4"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5pPr>
            <a:lvl6pPr lvl="5"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6pPr>
            <a:lvl7pPr lvl="6"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7pPr>
            <a:lvl8pPr lvl="7"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8pPr>
            <a:lvl9pPr lvl="8" rtl="0" algn="ctr">
              <a:spcBef>
                <a:spcPts val="0"/>
              </a:spcBef>
              <a:spcAft>
                <a:spcPts val="0"/>
              </a:spcAft>
              <a:buClr>
                <a:srgbClr val="FFFFFF"/>
              </a:buClr>
              <a:buSzPts val="1800"/>
              <a:buFont typeface="Montserrat"/>
              <a:buNone/>
              <a:defRPr b="1" sz="1800">
                <a:solidFill>
                  <a:srgbClr val="FFFFFF"/>
                </a:solidFill>
                <a:latin typeface="Montserrat"/>
                <a:ea typeface="Montserrat"/>
                <a:cs typeface="Montserrat"/>
                <a:sym typeface="Montserrat"/>
              </a:defRPr>
            </a:lvl9pPr>
          </a:lstStyle>
          <a:p/>
        </p:txBody>
      </p:sp>
      <p:sp>
        <p:nvSpPr>
          <p:cNvPr id="88" name="Google Shape;88;p14"/>
          <p:cNvSpPr txBox="1"/>
          <p:nvPr>
            <p:ph idx="6" type="title"/>
          </p:nvPr>
        </p:nvSpPr>
        <p:spPr>
          <a:xfrm>
            <a:off x="720000" y="643800"/>
            <a:ext cx="7695900" cy="4770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2700"/>
              <a:buFont typeface="Montserrat"/>
              <a:buNone/>
              <a:defRPr b="1" sz="2700">
                <a:solidFill>
                  <a:srgbClr val="024763"/>
                </a:solidFill>
                <a:latin typeface="Montserrat"/>
                <a:ea typeface="Montserrat"/>
                <a:cs typeface="Montserrat"/>
                <a:sym typeface="Montserrat"/>
              </a:defRPr>
            </a:lvl1pPr>
            <a:lvl2pPr lvl="1" rtl="0">
              <a:spcBef>
                <a:spcPts val="0"/>
              </a:spcBef>
              <a:spcAft>
                <a:spcPts val="0"/>
              </a:spcAft>
              <a:buSzPts val="2400"/>
              <a:buFont typeface="Montserrat"/>
              <a:buNone/>
              <a:defRPr b="1" sz="2400">
                <a:latin typeface="Montserrat"/>
                <a:ea typeface="Montserrat"/>
                <a:cs typeface="Montserrat"/>
                <a:sym typeface="Montserrat"/>
              </a:defRPr>
            </a:lvl2pPr>
            <a:lvl3pPr lvl="2" rtl="0">
              <a:spcBef>
                <a:spcPts val="0"/>
              </a:spcBef>
              <a:spcAft>
                <a:spcPts val="0"/>
              </a:spcAft>
              <a:buSzPts val="2400"/>
              <a:buFont typeface="Montserrat"/>
              <a:buNone/>
              <a:defRPr b="1" sz="2400">
                <a:latin typeface="Montserrat"/>
                <a:ea typeface="Montserrat"/>
                <a:cs typeface="Montserrat"/>
                <a:sym typeface="Montserrat"/>
              </a:defRPr>
            </a:lvl3pPr>
            <a:lvl4pPr lvl="3" rtl="0">
              <a:spcBef>
                <a:spcPts val="0"/>
              </a:spcBef>
              <a:spcAft>
                <a:spcPts val="0"/>
              </a:spcAft>
              <a:buSzPts val="2400"/>
              <a:buFont typeface="Montserrat"/>
              <a:buNone/>
              <a:defRPr b="1" sz="2400">
                <a:latin typeface="Montserrat"/>
                <a:ea typeface="Montserrat"/>
                <a:cs typeface="Montserrat"/>
                <a:sym typeface="Montserrat"/>
              </a:defRPr>
            </a:lvl4pPr>
            <a:lvl5pPr lvl="4" rtl="0">
              <a:spcBef>
                <a:spcPts val="0"/>
              </a:spcBef>
              <a:spcAft>
                <a:spcPts val="0"/>
              </a:spcAft>
              <a:buSzPts val="2400"/>
              <a:buFont typeface="Montserrat"/>
              <a:buNone/>
              <a:defRPr b="1" sz="2400">
                <a:latin typeface="Montserrat"/>
                <a:ea typeface="Montserrat"/>
                <a:cs typeface="Montserrat"/>
                <a:sym typeface="Montserrat"/>
              </a:defRPr>
            </a:lvl5pPr>
            <a:lvl6pPr lvl="5" rtl="0">
              <a:spcBef>
                <a:spcPts val="0"/>
              </a:spcBef>
              <a:spcAft>
                <a:spcPts val="0"/>
              </a:spcAft>
              <a:buSzPts val="2400"/>
              <a:buFont typeface="Montserrat"/>
              <a:buNone/>
              <a:defRPr b="1" sz="2400">
                <a:latin typeface="Montserrat"/>
                <a:ea typeface="Montserrat"/>
                <a:cs typeface="Montserrat"/>
                <a:sym typeface="Montserrat"/>
              </a:defRPr>
            </a:lvl6pPr>
            <a:lvl7pPr lvl="6" rtl="0">
              <a:spcBef>
                <a:spcPts val="0"/>
              </a:spcBef>
              <a:spcAft>
                <a:spcPts val="0"/>
              </a:spcAft>
              <a:buSzPts val="2400"/>
              <a:buFont typeface="Montserrat"/>
              <a:buNone/>
              <a:defRPr b="1" sz="2400">
                <a:latin typeface="Montserrat"/>
                <a:ea typeface="Montserrat"/>
                <a:cs typeface="Montserrat"/>
                <a:sym typeface="Montserrat"/>
              </a:defRPr>
            </a:lvl7pPr>
            <a:lvl8pPr lvl="7" rtl="0">
              <a:spcBef>
                <a:spcPts val="0"/>
              </a:spcBef>
              <a:spcAft>
                <a:spcPts val="0"/>
              </a:spcAft>
              <a:buSzPts val="2400"/>
              <a:buFont typeface="Montserrat"/>
              <a:buNone/>
              <a:defRPr b="1" sz="2400">
                <a:latin typeface="Montserrat"/>
                <a:ea typeface="Montserrat"/>
                <a:cs typeface="Montserrat"/>
                <a:sym typeface="Montserrat"/>
              </a:defRPr>
            </a:lvl8pPr>
            <a:lvl9pPr lvl="8" rtl="0">
              <a:spcBef>
                <a:spcPts val="0"/>
              </a:spcBef>
              <a:spcAft>
                <a:spcPts val="0"/>
              </a:spcAft>
              <a:buSzPts val="2400"/>
              <a:buFont typeface="Montserrat"/>
              <a:buNone/>
              <a:defRPr b="1" sz="2400">
                <a:latin typeface="Montserrat"/>
                <a:ea typeface="Montserrat"/>
                <a:cs typeface="Montserrat"/>
                <a:sym typeface="Montserrat"/>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s">
  <p:cSld name="CUSTOM_2">
    <p:spTree>
      <p:nvGrpSpPr>
        <p:cNvPr id="89" name="Shape 89"/>
        <p:cNvGrpSpPr/>
        <p:nvPr/>
      </p:nvGrpSpPr>
      <p:grpSpPr>
        <a:xfrm>
          <a:off x="0" y="0"/>
          <a:ext cx="0" cy="0"/>
          <a:chOff x="0" y="0"/>
          <a:chExt cx="0" cy="0"/>
        </a:xfrm>
      </p:grpSpPr>
      <p:sp>
        <p:nvSpPr>
          <p:cNvPr id="90" name="Google Shape;90;p15"/>
          <p:cNvSpPr/>
          <p:nvPr/>
        </p:nvSpPr>
        <p:spPr>
          <a:xfrm>
            <a:off x="726100" y="1228775"/>
            <a:ext cx="702300" cy="3997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5"/>
          <p:cNvSpPr/>
          <p:nvPr/>
        </p:nvSpPr>
        <p:spPr>
          <a:xfrm>
            <a:off x="7715600" y="1228775"/>
            <a:ext cx="702300" cy="3997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5"/>
          <p:cNvSpPr txBox="1"/>
          <p:nvPr>
            <p:ph type="ctrTitle"/>
          </p:nvPr>
        </p:nvSpPr>
        <p:spPr>
          <a:xfrm>
            <a:off x="2381513" y="3409200"/>
            <a:ext cx="1440000" cy="364800"/>
          </a:xfrm>
          <a:prstGeom prst="rect">
            <a:avLst/>
          </a:prstGeom>
          <a:ln>
            <a:noFill/>
          </a:ln>
        </p:spPr>
        <p:txBody>
          <a:bodyPr anchorCtr="0" anchor="ctr" bIns="91425" lIns="91425" spcFirstLastPara="1" rIns="91425" wrap="square" tIns="91425">
            <a:noAutofit/>
          </a:bodyPr>
          <a:lstStyle>
            <a:lvl1pPr lvl="0" rtl="0" algn="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9pPr>
          </a:lstStyle>
          <a:p/>
        </p:txBody>
      </p:sp>
      <p:sp>
        <p:nvSpPr>
          <p:cNvPr id="93" name="Google Shape;93;p15"/>
          <p:cNvSpPr txBox="1"/>
          <p:nvPr>
            <p:ph idx="1" type="subTitle"/>
          </p:nvPr>
        </p:nvSpPr>
        <p:spPr>
          <a:xfrm>
            <a:off x="1698713" y="3717812"/>
            <a:ext cx="2122800" cy="597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94" name="Google Shape;94;p15"/>
          <p:cNvSpPr txBox="1"/>
          <p:nvPr>
            <p:ph idx="2" type="ctrTitle"/>
          </p:nvPr>
        </p:nvSpPr>
        <p:spPr>
          <a:xfrm>
            <a:off x="2381513" y="1568700"/>
            <a:ext cx="1440000" cy="364800"/>
          </a:xfrm>
          <a:prstGeom prst="rect">
            <a:avLst/>
          </a:prstGeom>
          <a:ln>
            <a:noFill/>
          </a:ln>
        </p:spPr>
        <p:txBody>
          <a:bodyPr anchorCtr="0" anchor="ctr" bIns="91425" lIns="91425" spcFirstLastPara="1" rIns="91425" wrap="square" tIns="91425">
            <a:noAutofit/>
          </a:bodyPr>
          <a:lstStyle>
            <a:lvl1pPr lvl="0" rtl="0" algn="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9pPr>
          </a:lstStyle>
          <a:p/>
        </p:txBody>
      </p:sp>
      <p:sp>
        <p:nvSpPr>
          <p:cNvPr id="95" name="Google Shape;95;p15"/>
          <p:cNvSpPr txBox="1"/>
          <p:nvPr>
            <p:ph idx="3" type="subTitle"/>
          </p:nvPr>
        </p:nvSpPr>
        <p:spPr>
          <a:xfrm>
            <a:off x="1698713" y="1879200"/>
            <a:ext cx="2122800" cy="597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96" name="Google Shape;96;p15"/>
          <p:cNvSpPr txBox="1"/>
          <p:nvPr>
            <p:ph idx="4" type="ctrTitle"/>
          </p:nvPr>
        </p:nvSpPr>
        <p:spPr>
          <a:xfrm>
            <a:off x="5322488" y="3409200"/>
            <a:ext cx="1440000" cy="364800"/>
          </a:xfrm>
          <a:prstGeom prst="rect">
            <a:avLst/>
          </a:prstGeom>
          <a:ln>
            <a:noFill/>
          </a:ln>
        </p:spPr>
        <p:txBody>
          <a:bodyPr anchorCtr="0" anchor="ctr" bIns="91425" lIns="91425" spcFirstLastPara="1" rIns="91425" wrap="square" tIns="91425">
            <a:noAutofit/>
          </a:bodyPr>
          <a:lstStyle>
            <a:lvl1pPr lvl="0" rtl="0">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9pPr>
          </a:lstStyle>
          <a:p/>
        </p:txBody>
      </p:sp>
      <p:sp>
        <p:nvSpPr>
          <p:cNvPr id="97" name="Google Shape;97;p15"/>
          <p:cNvSpPr txBox="1"/>
          <p:nvPr>
            <p:ph idx="5" type="subTitle"/>
          </p:nvPr>
        </p:nvSpPr>
        <p:spPr>
          <a:xfrm>
            <a:off x="5322488" y="3717812"/>
            <a:ext cx="2122800" cy="59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98" name="Google Shape;98;p15"/>
          <p:cNvSpPr txBox="1"/>
          <p:nvPr>
            <p:ph idx="6" type="ctrTitle"/>
          </p:nvPr>
        </p:nvSpPr>
        <p:spPr>
          <a:xfrm>
            <a:off x="5322488" y="1568700"/>
            <a:ext cx="1440000" cy="364800"/>
          </a:xfrm>
          <a:prstGeom prst="rect">
            <a:avLst/>
          </a:prstGeom>
          <a:ln>
            <a:noFill/>
          </a:ln>
        </p:spPr>
        <p:txBody>
          <a:bodyPr anchorCtr="0" anchor="ctr" bIns="91425" lIns="91425" spcFirstLastPara="1" rIns="91425" wrap="square" tIns="91425">
            <a:noAutofit/>
          </a:bodyPr>
          <a:lstStyle>
            <a:lvl1pPr lvl="0" rtl="0">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9pPr>
          </a:lstStyle>
          <a:p/>
        </p:txBody>
      </p:sp>
      <p:sp>
        <p:nvSpPr>
          <p:cNvPr id="99" name="Google Shape;99;p15"/>
          <p:cNvSpPr txBox="1"/>
          <p:nvPr>
            <p:ph idx="7" type="subTitle"/>
          </p:nvPr>
        </p:nvSpPr>
        <p:spPr>
          <a:xfrm>
            <a:off x="5322488" y="1879200"/>
            <a:ext cx="2122800" cy="59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00" name="Google Shape;100;p15"/>
          <p:cNvSpPr txBox="1"/>
          <p:nvPr>
            <p:ph idx="8" type="title"/>
          </p:nvPr>
        </p:nvSpPr>
        <p:spPr>
          <a:xfrm>
            <a:off x="720000" y="643800"/>
            <a:ext cx="7695900" cy="477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24763"/>
              </a:buClr>
              <a:buSzPts val="2700"/>
              <a:buFont typeface="Montserrat"/>
              <a:buNone/>
              <a:defRPr b="1" sz="2700">
                <a:solidFill>
                  <a:srgbClr val="024763"/>
                </a:solidFill>
                <a:latin typeface="Montserrat"/>
                <a:ea typeface="Montserrat"/>
                <a:cs typeface="Montserrat"/>
                <a:sym typeface="Montserrat"/>
              </a:defRPr>
            </a:lvl1pPr>
            <a:lvl2pPr lvl="1" rtl="0" algn="ctr">
              <a:spcBef>
                <a:spcPts val="0"/>
              </a:spcBef>
              <a:spcAft>
                <a:spcPts val="0"/>
              </a:spcAft>
              <a:buSzPts val="2400"/>
              <a:buFont typeface="Montserrat"/>
              <a:buNone/>
              <a:defRPr b="1" sz="2400">
                <a:latin typeface="Montserrat"/>
                <a:ea typeface="Montserrat"/>
                <a:cs typeface="Montserrat"/>
                <a:sym typeface="Montserrat"/>
              </a:defRPr>
            </a:lvl2pPr>
            <a:lvl3pPr lvl="2" rtl="0" algn="ctr">
              <a:spcBef>
                <a:spcPts val="0"/>
              </a:spcBef>
              <a:spcAft>
                <a:spcPts val="0"/>
              </a:spcAft>
              <a:buSzPts val="2400"/>
              <a:buFont typeface="Montserrat"/>
              <a:buNone/>
              <a:defRPr b="1" sz="2400">
                <a:latin typeface="Montserrat"/>
                <a:ea typeface="Montserrat"/>
                <a:cs typeface="Montserrat"/>
                <a:sym typeface="Montserrat"/>
              </a:defRPr>
            </a:lvl3pPr>
            <a:lvl4pPr lvl="3" rtl="0" algn="ctr">
              <a:spcBef>
                <a:spcPts val="0"/>
              </a:spcBef>
              <a:spcAft>
                <a:spcPts val="0"/>
              </a:spcAft>
              <a:buSzPts val="2400"/>
              <a:buFont typeface="Montserrat"/>
              <a:buNone/>
              <a:defRPr b="1" sz="2400">
                <a:latin typeface="Montserrat"/>
                <a:ea typeface="Montserrat"/>
                <a:cs typeface="Montserrat"/>
                <a:sym typeface="Montserrat"/>
              </a:defRPr>
            </a:lvl4pPr>
            <a:lvl5pPr lvl="4" rtl="0" algn="ctr">
              <a:spcBef>
                <a:spcPts val="0"/>
              </a:spcBef>
              <a:spcAft>
                <a:spcPts val="0"/>
              </a:spcAft>
              <a:buSzPts val="2400"/>
              <a:buFont typeface="Montserrat"/>
              <a:buNone/>
              <a:defRPr b="1" sz="2400">
                <a:latin typeface="Montserrat"/>
                <a:ea typeface="Montserrat"/>
                <a:cs typeface="Montserrat"/>
                <a:sym typeface="Montserrat"/>
              </a:defRPr>
            </a:lvl5pPr>
            <a:lvl6pPr lvl="5" rtl="0" algn="ctr">
              <a:spcBef>
                <a:spcPts val="0"/>
              </a:spcBef>
              <a:spcAft>
                <a:spcPts val="0"/>
              </a:spcAft>
              <a:buSzPts val="2400"/>
              <a:buFont typeface="Montserrat"/>
              <a:buNone/>
              <a:defRPr b="1" sz="2400">
                <a:latin typeface="Montserrat"/>
                <a:ea typeface="Montserrat"/>
                <a:cs typeface="Montserrat"/>
                <a:sym typeface="Montserrat"/>
              </a:defRPr>
            </a:lvl6pPr>
            <a:lvl7pPr lvl="6" rtl="0" algn="ctr">
              <a:spcBef>
                <a:spcPts val="0"/>
              </a:spcBef>
              <a:spcAft>
                <a:spcPts val="0"/>
              </a:spcAft>
              <a:buSzPts val="2400"/>
              <a:buFont typeface="Montserrat"/>
              <a:buNone/>
              <a:defRPr b="1" sz="2400">
                <a:latin typeface="Montserrat"/>
                <a:ea typeface="Montserrat"/>
                <a:cs typeface="Montserrat"/>
                <a:sym typeface="Montserrat"/>
              </a:defRPr>
            </a:lvl7pPr>
            <a:lvl8pPr lvl="7" rtl="0" algn="ctr">
              <a:spcBef>
                <a:spcPts val="0"/>
              </a:spcBef>
              <a:spcAft>
                <a:spcPts val="0"/>
              </a:spcAft>
              <a:buSzPts val="2400"/>
              <a:buFont typeface="Montserrat"/>
              <a:buNone/>
              <a:defRPr b="1" sz="2400">
                <a:latin typeface="Montserrat"/>
                <a:ea typeface="Montserrat"/>
                <a:cs typeface="Montserrat"/>
                <a:sym typeface="Montserrat"/>
              </a:defRPr>
            </a:lvl8pPr>
            <a:lvl9pPr lvl="8" rtl="0" algn="ctr">
              <a:spcBef>
                <a:spcPts val="0"/>
              </a:spcBef>
              <a:spcAft>
                <a:spcPts val="0"/>
              </a:spcAft>
              <a:buSzPts val="2400"/>
              <a:buFont typeface="Montserrat"/>
              <a:buNone/>
              <a:defRPr b="1" sz="2400">
                <a:latin typeface="Montserrat"/>
                <a:ea typeface="Montserrat"/>
                <a:cs typeface="Montserrat"/>
                <a:sym typeface="Montserrat"/>
              </a:defRPr>
            </a:lvl9pPr>
          </a:lstStyle>
          <a:p/>
        </p:txBody>
      </p:sp>
      <p:cxnSp>
        <p:nvCxnSpPr>
          <p:cNvPr id="101" name="Google Shape;101;p15"/>
          <p:cNvCxnSpPr/>
          <p:nvPr/>
        </p:nvCxnSpPr>
        <p:spPr>
          <a:xfrm>
            <a:off x="720100" y="1926000"/>
            <a:ext cx="3108900" cy="0"/>
          </a:xfrm>
          <a:prstGeom prst="straightConnector1">
            <a:avLst/>
          </a:prstGeom>
          <a:noFill/>
          <a:ln cap="flat" cmpd="sng" w="19050">
            <a:solidFill>
              <a:srgbClr val="F7B100"/>
            </a:solidFill>
            <a:prstDash val="dot"/>
            <a:round/>
            <a:headEnd len="med" w="med" type="none"/>
            <a:tailEnd len="med" w="med" type="none"/>
          </a:ln>
        </p:spPr>
      </p:cxnSp>
      <p:cxnSp>
        <p:nvCxnSpPr>
          <p:cNvPr id="102" name="Google Shape;102;p15"/>
          <p:cNvCxnSpPr/>
          <p:nvPr/>
        </p:nvCxnSpPr>
        <p:spPr>
          <a:xfrm>
            <a:off x="720100" y="3780825"/>
            <a:ext cx="3108900" cy="0"/>
          </a:xfrm>
          <a:prstGeom prst="straightConnector1">
            <a:avLst/>
          </a:prstGeom>
          <a:noFill/>
          <a:ln cap="flat" cmpd="sng" w="19050">
            <a:solidFill>
              <a:srgbClr val="F7B100"/>
            </a:solidFill>
            <a:prstDash val="dot"/>
            <a:round/>
            <a:headEnd len="med" w="med" type="none"/>
            <a:tailEnd len="med" w="med" type="none"/>
          </a:ln>
        </p:spPr>
      </p:cxnSp>
      <p:cxnSp>
        <p:nvCxnSpPr>
          <p:cNvPr id="103" name="Google Shape;103;p15"/>
          <p:cNvCxnSpPr/>
          <p:nvPr/>
        </p:nvCxnSpPr>
        <p:spPr>
          <a:xfrm rot="10800000">
            <a:off x="5311881" y="1926000"/>
            <a:ext cx="3108900" cy="0"/>
          </a:xfrm>
          <a:prstGeom prst="straightConnector1">
            <a:avLst/>
          </a:prstGeom>
          <a:noFill/>
          <a:ln cap="flat" cmpd="sng" w="19050">
            <a:solidFill>
              <a:srgbClr val="F7B100"/>
            </a:solidFill>
            <a:prstDash val="dot"/>
            <a:round/>
            <a:headEnd len="med" w="med" type="none"/>
            <a:tailEnd len="med" w="med" type="none"/>
          </a:ln>
        </p:spPr>
      </p:cxnSp>
      <p:cxnSp>
        <p:nvCxnSpPr>
          <p:cNvPr id="104" name="Google Shape;104;p15"/>
          <p:cNvCxnSpPr/>
          <p:nvPr/>
        </p:nvCxnSpPr>
        <p:spPr>
          <a:xfrm rot="10800000">
            <a:off x="5311881" y="3780825"/>
            <a:ext cx="3108900" cy="0"/>
          </a:xfrm>
          <a:prstGeom prst="straightConnector1">
            <a:avLst/>
          </a:prstGeom>
          <a:noFill/>
          <a:ln cap="flat" cmpd="sng" w="19050">
            <a:solidFill>
              <a:srgbClr val="F7B100"/>
            </a:solidFill>
            <a:prstDash val="dot"/>
            <a:round/>
            <a:headEnd len="med" w="med" type="none"/>
            <a:tailEnd len="med" w="med" type="none"/>
          </a:ln>
        </p:spPr>
      </p:cxnSp>
      <p:sp>
        <p:nvSpPr>
          <p:cNvPr id="105" name="Google Shape;105;p15"/>
          <p:cNvSpPr/>
          <p:nvPr/>
        </p:nvSpPr>
        <p:spPr>
          <a:xfrm>
            <a:off x="4281088" y="1926000"/>
            <a:ext cx="578700" cy="3435000"/>
          </a:xfrm>
          <a:prstGeom prst="rect">
            <a:avLst/>
          </a:prstGeom>
          <a:solidFill>
            <a:srgbClr val="FFC800">
              <a:alpha val="30360"/>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s 2">
  <p:cSld name="CUSTOM_9">
    <p:spTree>
      <p:nvGrpSpPr>
        <p:cNvPr id="106" name="Shape 106"/>
        <p:cNvGrpSpPr/>
        <p:nvPr/>
      </p:nvGrpSpPr>
      <p:grpSpPr>
        <a:xfrm>
          <a:off x="0" y="0"/>
          <a:ext cx="0" cy="0"/>
          <a:chOff x="0" y="0"/>
          <a:chExt cx="0" cy="0"/>
        </a:xfrm>
      </p:grpSpPr>
      <p:sp>
        <p:nvSpPr>
          <p:cNvPr id="107" name="Google Shape;107;p16"/>
          <p:cNvSpPr/>
          <p:nvPr/>
        </p:nvSpPr>
        <p:spPr>
          <a:xfrm>
            <a:off x="4821000" y="1704975"/>
            <a:ext cx="3594900" cy="11907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6"/>
          <p:cNvSpPr/>
          <p:nvPr/>
        </p:nvSpPr>
        <p:spPr>
          <a:xfrm>
            <a:off x="4821000" y="3195600"/>
            <a:ext cx="3594900" cy="11907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109" name="Google Shape;109;p16"/>
          <p:cNvSpPr/>
          <p:nvPr/>
        </p:nvSpPr>
        <p:spPr>
          <a:xfrm>
            <a:off x="720000" y="1704975"/>
            <a:ext cx="3594900" cy="11907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6"/>
          <p:cNvSpPr/>
          <p:nvPr/>
        </p:nvSpPr>
        <p:spPr>
          <a:xfrm>
            <a:off x="720000" y="3195600"/>
            <a:ext cx="3594900" cy="11907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6"/>
          <p:cNvSpPr txBox="1"/>
          <p:nvPr>
            <p:ph type="ctrTitle"/>
          </p:nvPr>
        </p:nvSpPr>
        <p:spPr>
          <a:xfrm>
            <a:off x="948600" y="3297600"/>
            <a:ext cx="2051700" cy="3648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2pPr>
            <a:lvl3pPr lvl="2"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3pPr>
            <a:lvl4pPr lvl="3"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4pPr>
            <a:lvl5pPr lvl="4"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5pPr>
            <a:lvl6pPr lvl="5"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6pPr>
            <a:lvl7pPr lvl="6"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7pPr>
            <a:lvl8pPr lvl="7"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8pPr>
            <a:lvl9pPr lvl="8"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9pPr>
          </a:lstStyle>
          <a:p/>
        </p:txBody>
      </p:sp>
      <p:sp>
        <p:nvSpPr>
          <p:cNvPr id="112" name="Google Shape;112;p16"/>
          <p:cNvSpPr txBox="1"/>
          <p:nvPr>
            <p:ph idx="1" type="subTitle"/>
          </p:nvPr>
        </p:nvSpPr>
        <p:spPr>
          <a:xfrm>
            <a:off x="948600" y="3641603"/>
            <a:ext cx="3099600" cy="59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13" name="Google Shape;113;p16"/>
          <p:cNvSpPr txBox="1"/>
          <p:nvPr>
            <p:ph idx="2" type="ctrTitle"/>
          </p:nvPr>
        </p:nvSpPr>
        <p:spPr>
          <a:xfrm>
            <a:off x="948600" y="1836000"/>
            <a:ext cx="2052000" cy="3648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2pPr>
            <a:lvl3pPr lvl="2"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3pPr>
            <a:lvl4pPr lvl="3"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4pPr>
            <a:lvl5pPr lvl="4"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5pPr>
            <a:lvl6pPr lvl="5"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6pPr>
            <a:lvl7pPr lvl="6"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7pPr>
            <a:lvl8pPr lvl="7"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8pPr>
            <a:lvl9pPr lvl="8" rtl="0">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9pPr>
          </a:lstStyle>
          <a:p/>
        </p:txBody>
      </p:sp>
      <p:sp>
        <p:nvSpPr>
          <p:cNvPr id="114" name="Google Shape;114;p16"/>
          <p:cNvSpPr txBox="1"/>
          <p:nvPr>
            <p:ph idx="3" type="subTitle"/>
          </p:nvPr>
        </p:nvSpPr>
        <p:spPr>
          <a:xfrm>
            <a:off x="948600" y="2184000"/>
            <a:ext cx="3099600" cy="59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15" name="Google Shape;115;p16"/>
          <p:cNvSpPr txBox="1"/>
          <p:nvPr>
            <p:ph idx="4" type="ctrTitle"/>
          </p:nvPr>
        </p:nvSpPr>
        <p:spPr>
          <a:xfrm>
            <a:off x="6121500" y="3297600"/>
            <a:ext cx="2052000" cy="364800"/>
          </a:xfrm>
          <a:prstGeom prst="rect">
            <a:avLst/>
          </a:prstGeom>
          <a:ln>
            <a:noFill/>
          </a:ln>
        </p:spPr>
        <p:txBody>
          <a:bodyPr anchorCtr="0" anchor="t" bIns="91425" lIns="91425" spcFirstLastPara="1" rIns="91425" wrap="square" tIns="91425">
            <a:noAutofit/>
          </a:bodyPr>
          <a:lstStyle>
            <a:lvl1pPr lvl="0" rtl="0" algn="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2pPr>
            <a:lvl3pPr lvl="2"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3pPr>
            <a:lvl4pPr lvl="3"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4pPr>
            <a:lvl5pPr lvl="4"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5pPr>
            <a:lvl6pPr lvl="5"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6pPr>
            <a:lvl7pPr lvl="6"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7pPr>
            <a:lvl8pPr lvl="7"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8pPr>
            <a:lvl9pPr lvl="8"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9pPr>
          </a:lstStyle>
          <a:p/>
        </p:txBody>
      </p:sp>
      <p:sp>
        <p:nvSpPr>
          <p:cNvPr id="116" name="Google Shape;116;p16"/>
          <p:cNvSpPr txBox="1"/>
          <p:nvPr>
            <p:ph idx="5" type="subTitle"/>
          </p:nvPr>
        </p:nvSpPr>
        <p:spPr>
          <a:xfrm>
            <a:off x="5073900" y="3641612"/>
            <a:ext cx="3099600" cy="597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17" name="Google Shape;117;p16"/>
          <p:cNvSpPr txBox="1"/>
          <p:nvPr>
            <p:ph idx="6" type="ctrTitle"/>
          </p:nvPr>
        </p:nvSpPr>
        <p:spPr>
          <a:xfrm>
            <a:off x="6121500" y="1836000"/>
            <a:ext cx="2052000" cy="364800"/>
          </a:xfrm>
          <a:prstGeom prst="rect">
            <a:avLst/>
          </a:prstGeom>
          <a:ln>
            <a:noFill/>
          </a:ln>
        </p:spPr>
        <p:txBody>
          <a:bodyPr anchorCtr="0" anchor="t" bIns="91425" lIns="91425" spcFirstLastPara="1" rIns="91425" wrap="square" tIns="91425">
            <a:noAutofit/>
          </a:bodyPr>
          <a:lstStyle>
            <a:lvl1pPr lvl="0" rtl="0" algn="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2pPr>
            <a:lvl3pPr lvl="2"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3pPr>
            <a:lvl4pPr lvl="3"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4pPr>
            <a:lvl5pPr lvl="4"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5pPr>
            <a:lvl6pPr lvl="5"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6pPr>
            <a:lvl7pPr lvl="6"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7pPr>
            <a:lvl8pPr lvl="7"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8pPr>
            <a:lvl9pPr lvl="8" rtl="0" algn="r">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9pPr>
          </a:lstStyle>
          <a:p/>
        </p:txBody>
      </p:sp>
      <p:sp>
        <p:nvSpPr>
          <p:cNvPr id="118" name="Google Shape;118;p16"/>
          <p:cNvSpPr txBox="1"/>
          <p:nvPr>
            <p:ph idx="7" type="subTitle"/>
          </p:nvPr>
        </p:nvSpPr>
        <p:spPr>
          <a:xfrm>
            <a:off x="5073900" y="2184000"/>
            <a:ext cx="3099600" cy="597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19" name="Google Shape;119;p16"/>
          <p:cNvSpPr txBox="1"/>
          <p:nvPr>
            <p:ph idx="8" type="title"/>
          </p:nvPr>
        </p:nvSpPr>
        <p:spPr>
          <a:xfrm>
            <a:off x="720000" y="643800"/>
            <a:ext cx="7695900" cy="477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24763"/>
              </a:buClr>
              <a:buSzPts val="2700"/>
              <a:buFont typeface="Montserrat"/>
              <a:buNone/>
              <a:defRPr b="1" sz="2700">
                <a:solidFill>
                  <a:srgbClr val="024763"/>
                </a:solidFill>
                <a:latin typeface="Montserrat"/>
                <a:ea typeface="Montserrat"/>
                <a:cs typeface="Montserrat"/>
                <a:sym typeface="Montserrat"/>
              </a:defRPr>
            </a:lvl1pPr>
            <a:lvl2pPr lvl="1" rtl="0" algn="ctr">
              <a:spcBef>
                <a:spcPts val="0"/>
              </a:spcBef>
              <a:spcAft>
                <a:spcPts val="0"/>
              </a:spcAft>
              <a:buSzPts val="2400"/>
              <a:buFont typeface="Montserrat"/>
              <a:buNone/>
              <a:defRPr b="1" sz="2400">
                <a:latin typeface="Montserrat"/>
                <a:ea typeface="Montserrat"/>
                <a:cs typeface="Montserrat"/>
                <a:sym typeface="Montserrat"/>
              </a:defRPr>
            </a:lvl2pPr>
            <a:lvl3pPr lvl="2" rtl="0" algn="ctr">
              <a:spcBef>
                <a:spcPts val="0"/>
              </a:spcBef>
              <a:spcAft>
                <a:spcPts val="0"/>
              </a:spcAft>
              <a:buSzPts val="2400"/>
              <a:buFont typeface="Montserrat"/>
              <a:buNone/>
              <a:defRPr b="1" sz="2400">
                <a:latin typeface="Montserrat"/>
                <a:ea typeface="Montserrat"/>
                <a:cs typeface="Montserrat"/>
                <a:sym typeface="Montserrat"/>
              </a:defRPr>
            </a:lvl3pPr>
            <a:lvl4pPr lvl="3" rtl="0" algn="ctr">
              <a:spcBef>
                <a:spcPts val="0"/>
              </a:spcBef>
              <a:spcAft>
                <a:spcPts val="0"/>
              </a:spcAft>
              <a:buSzPts val="2400"/>
              <a:buFont typeface="Montserrat"/>
              <a:buNone/>
              <a:defRPr b="1" sz="2400">
                <a:latin typeface="Montserrat"/>
                <a:ea typeface="Montserrat"/>
                <a:cs typeface="Montserrat"/>
                <a:sym typeface="Montserrat"/>
              </a:defRPr>
            </a:lvl4pPr>
            <a:lvl5pPr lvl="4" rtl="0" algn="ctr">
              <a:spcBef>
                <a:spcPts val="0"/>
              </a:spcBef>
              <a:spcAft>
                <a:spcPts val="0"/>
              </a:spcAft>
              <a:buSzPts val="2400"/>
              <a:buFont typeface="Montserrat"/>
              <a:buNone/>
              <a:defRPr b="1" sz="2400">
                <a:latin typeface="Montserrat"/>
                <a:ea typeface="Montserrat"/>
                <a:cs typeface="Montserrat"/>
                <a:sym typeface="Montserrat"/>
              </a:defRPr>
            </a:lvl5pPr>
            <a:lvl6pPr lvl="5" rtl="0" algn="ctr">
              <a:spcBef>
                <a:spcPts val="0"/>
              </a:spcBef>
              <a:spcAft>
                <a:spcPts val="0"/>
              </a:spcAft>
              <a:buSzPts val="2400"/>
              <a:buFont typeface="Montserrat"/>
              <a:buNone/>
              <a:defRPr b="1" sz="2400">
                <a:latin typeface="Montserrat"/>
                <a:ea typeface="Montserrat"/>
                <a:cs typeface="Montserrat"/>
                <a:sym typeface="Montserrat"/>
              </a:defRPr>
            </a:lvl6pPr>
            <a:lvl7pPr lvl="6" rtl="0" algn="ctr">
              <a:spcBef>
                <a:spcPts val="0"/>
              </a:spcBef>
              <a:spcAft>
                <a:spcPts val="0"/>
              </a:spcAft>
              <a:buSzPts val="2400"/>
              <a:buFont typeface="Montserrat"/>
              <a:buNone/>
              <a:defRPr b="1" sz="2400">
                <a:latin typeface="Montserrat"/>
                <a:ea typeface="Montserrat"/>
                <a:cs typeface="Montserrat"/>
                <a:sym typeface="Montserrat"/>
              </a:defRPr>
            </a:lvl7pPr>
            <a:lvl8pPr lvl="7" rtl="0" algn="ctr">
              <a:spcBef>
                <a:spcPts val="0"/>
              </a:spcBef>
              <a:spcAft>
                <a:spcPts val="0"/>
              </a:spcAft>
              <a:buSzPts val="2400"/>
              <a:buFont typeface="Montserrat"/>
              <a:buNone/>
              <a:defRPr b="1" sz="2400">
                <a:latin typeface="Montserrat"/>
                <a:ea typeface="Montserrat"/>
                <a:cs typeface="Montserrat"/>
                <a:sym typeface="Montserrat"/>
              </a:defRPr>
            </a:lvl8pPr>
            <a:lvl9pPr lvl="8" rtl="0" algn="ctr">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120" name="Google Shape;120;p16"/>
          <p:cNvSpPr/>
          <p:nvPr/>
        </p:nvSpPr>
        <p:spPr>
          <a:xfrm>
            <a:off x="4148100" y="1413100"/>
            <a:ext cx="847800" cy="40353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s ">
  <p:cSld name="CUSTOM_5">
    <p:spTree>
      <p:nvGrpSpPr>
        <p:cNvPr id="121" name="Shape 121"/>
        <p:cNvGrpSpPr/>
        <p:nvPr/>
      </p:nvGrpSpPr>
      <p:grpSpPr>
        <a:xfrm>
          <a:off x="0" y="0"/>
          <a:ext cx="0" cy="0"/>
          <a:chOff x="0" y="0"/>
          <a:chExt cx="0" cy="0"/>
        </a:xfrm>
      </p:grpSpPr>
      <p:sp>
        <p:nvSpPr>
          <p:cNvPr id="122" name="Google Shape;122;p17"/>
          <p:cNvSpPr/>
          <p:nvPr/>
        </p:nvSpPr>
        <p:spPr>
          <a:xfrm>
            <a:off x="765400" y="1466850"/>
            <a:ext cx="2089800" cy="3781500"/>
          </a:xfrm>
          <a:prstGeom prst="rect">
            <a:avLst/>
          </a:prstGeom>
          <a:solidFill>
            <a:srgbClr val="FFC800">
              <a:alpha val="30360"/>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123" name="Google Shape;123;p17"/>
          <p:cNvSpPr/>
          <p:nvPr/>
        </p:nvSpPr>
        <p:spPr>
          <a:xfrm>
            <a:off x="3528000" y="1466850"/>
            <a:ext cx="2088000" cy="3781500"/>
          </a:xfrm>
          <a:prstGeom prst="rect">
            <a:avLst/>
          </a:prstGeom>
          <a:solidFill>
            <a:srgbClr val="FFC800">
              <a:alpha val="30360"/>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124" name="Google Shape;124;p17"/>
          <p:cNvSpPr/>
          <p:nvPr/>
        </p:nvSpPr>
        <p:spPr>
          <a:xfrm>
            <a:off x="6288800" y="1466850"/>
            <a:ext cx="2088000" cy="3781500"/>
          </a:xfrm>
          <a:prstGeom prst="rect">
            <a:avLst/>
          </a:prstGeom>
          <a:solidFill>
            <a:srgbClr val="FFC800">
              <a:alpha val="30360"/>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125" name="Google Shape;125;p17"/>
          <p:cNvSpPr txBox="1"/>
          <p:nvPr>
            <p:ph idx="1" type="subTitle"/>
          </p:nvPr>
        </p:nvSpPr>
        <p:spPr>
          <a:xfrm>
            <a:off x="858401" y="2088651"/>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26" name="Google Shape;126;p17"/>
          <p:cNvSpPr txBox="1"/>
          <p:nvPr>
            <p:ph idx="2" type="subTitle"/>
          </p:nvPr>
        </p:nvSpPr>
        <p:spPr>
          <a:xfrm>
            <a:off x="3620026" y="2088651"/>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27" name="Google Shape;127;p17"/>
          <p:cNvSpPr txBox="1"/>
          <p:nvPr>
            <p:ph idx="3" type="subTitle"/>
          </p:nvPr>
        </p:nvSpPr>
        <p:spPr>
          <a:xfrm>
            <a:off x="6380900" y="2088651"/>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28" name="Google Shape;128;p17"/>
          <p:cNvSpPr txBox="1"/>
          <p:nvPr>
            <p:ph type="title"/>
          </p:nvPr>
        </p:nvSpPr>
        <p:spPr>
          <a:xfrm>
            <a:off x="858401" y="3305202"/>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9pPr>
          </a:lstStyle>
          <a:p/>
        </p:txBody>
      </p:sp>
      <p:sp>
        <p:nvSpPr>
          <p:cNvPr id="129" name="Google Shape;129;p17"/>
          <p:cNvSpPr txBox="1"/>
          <p:nvPr>
            <p:ph idx="4" type="subTitle"/>
          </p:nvPr>
        </p:nvSpPr>
        <p:spPr>
          <a:xfrm>
            <a:off x="858401" y="3686853"/>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30" name="Google Shape;130;p17"/>
          <p:cNvSpPr txBox="1"/>
          <p:nvPr>
            <p:ph idx="5" type="title"/>
          </p:nvPr>
        </p:nvSpPr>
        <p:spPr>
          <a:xfrm>
            <a:off x="3620026" y="3305797"/>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9pPr>
          </a:lstStyle>
          <a:p/>
        </p:txBody>
      </p:sp>
      <p:sp>
        <p:nvSpPr>
          <p:cNvPr id="131" name="Google Shape;131;p17"/>
          <p:cNvSpPr txBox="1"/>
          <p:nvPr>
            <p:ph idx="6" type="subTitle"/>
          </p:nvPr>
        </p:nvSpPr>
        <p:spPr>
          <a:xfrm>
            <a:off x="3620026" y="3687448"/>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32" name="Google Shape;132;p17"/>
          <p:cNvSpPr txBox="1"/>
          <p:nvPr>
            <p:ph idx="7" type="title"/>
          </p:nvPr>
        </p:nvSpPr>
        <p:spPr>
          <a:xfrm>
            <a:off x="6380900" y="3305797"/>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9pPr>
          </a:lstStyle>
          <a:p/>
        </p:txBody>
      </p:sp>
      <p:sp>
        <p:nvSpPr>
          <p:cNvPr id="133" name="Google Shape;133;p17"/>
          <p:cNvSpPr txBox="1"/>
          <p:nvPr>
            <p:ph idx="8" type="subTitle"/>
          </p:nvPr>
        </p:nvSpPr>
        <p:spPr>
          <a:xfrm>
            <a:off x="6380900" y="3687448"/>
            <a:ext cx="19038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134" name="Google Shape;134;p17"/>
          <p:cNvSpPr txBox="1"/>
          <p:nvPr>
            <p:ph idx="9" type="title"/>
          </p:nvPr>
        </p:nvSpPr>
        <p:spPr>
          <a:xfrm>
            <a:off x="858401" y="1707000"/>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9pPr>
          </a:lstStyle>
          <a:p/>
        </p:txBody>
      </p:sp>
      <p:sp>
        <p:nvSpPr>
          <p:cNvPr id="135" name="Google Shape;135;p17"/>
          <p:cNvSpPr txBox="1"/>
          <p:nvPr>
            <p:ph idx="13" type="title"/>
          </p:nvPr>
        </p:nvSpPr>
        <p:spPr>
          <a:xfrm>
            <a:off x="3620026" y="1707000"/>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9pPr>
          </a:lstStyle>
          <a:p/>
        </p:txBody>
      </p:sp>
      <p:sp>
        <p:nvSpPr>
          <p:cNvPr id="136" name="Google Shape;136;p17"/>
          <p:cNvSpPr txBox="1"/>
          <p:nvPr>
            <p:ph idx="14" type="title"/>
          </p:nvPr>
        </p:nvSpPr>
        <p:spPr>
          <a:xfrm>
            <a:off x="6380900" y="1707000"/>
            <a:ext cx="1903800" cy="429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9pPr>
          </a:lstStyle>
          <a:p/>
        </p:txBody>
      </p:sp>
      <p:sp>
        <p:nvSpPr>
          <p:cNvPr id="137" name="Google Shape;137;p17"/>
          <p:cNvSpPr txBox="1"/>
          <p:nvPr>
            <p:ph idx="15" type="title"/>
          </p:nvPr>
        </p:nvSpPr>
        <p:spPr>
          <a:xfrm>
            <a:off x="720000" y="643800"/>
            <a:ext cx="7695900" cy="477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24763"/>
              </a:buClr>
              <a:buSzPts val="2700"/>
              <a:buFont typeface="Montserrat"/>
              <a:buNone/>
              <a:defRPr b="1" sz="2700">
                <a:solidFill>
                  <a:srgbClr val="024763"/>
                </a:solidFill>
                <a:latin typeface="Montserrat"/>
                <a:ea typeface="Montserrat"/>
                <a:cs typeface="Montserrat"/>
                <a:sym typeface="Montserrat"/>
              </a:defRPr>
            </a:lvl1pPr>
            <a:lvl2pPr lvl="1" rtl="0" algn="ctr">
              <a:spcBef>
                <a:spcPts val="0"/>
              </a:spcBef>
              <a:spcAft>
                <a:spcPts val="0"/>
              </a:spcAft>
              <a:buSzPts val="2400"/>
              <a:buFont typeface="Montserrat"/>
              <a:buNone/>
              <a:defRPr b="1" sz="2400">
                <a:latin typeface="Montserrat"/>
                <a:ea typeface="Montserrat"/>
                <a:cs typeface="Montserrat"/>
                <a:sym typeface="Montserrat"/>
              </a:defRPr>
            </a:lvl2pPr>
            <a:lvl3pPr lvl="2" rtl="0" algn="ctr">
              <a:spcBef>
                <a:spcPts val="0"/>
              </a:spcBef>
              <a:spcAft>
                <a:spcPts val="0"/>
              </a:spcAft>
              <a:buSzPts val="2400"/>
              <a:buFont typeface="Montserrat"/>
              <a:buNone/>
              <a:defRPr b="1" sz="2400">
                <a:latin typeface="Montserrat"/>
                <a:ea typeface="Montserrat"/>
                <a:cs typeface="Montserrat"/>
                <a:sym typeface="Montserrat"/>
              </a:defRPr>
            </a:lvl3pPr>
            <a:lvl4pPr lvl="3" rtl="0" algn="ctr">
              <a:spcBef>
                <a:spcPts val="0"/>
              </a:spcBef>
              <a:spcAft>
                <a:spcPts val="0"/>
              </a:spcAft>
              <a:buSzPts val="2400"/>
              <a:buFont typeface="Montserrat"/>
              <a:buNone/>
              <a:defRPr b="1" sz="2400">
                <a:latin typeface="Montserrat"/>
                <a:ea typeface="Montserrat"/>
                <a:cs typeface="Montserrat"/>
                <a:sym typeface="Montserrat"/>
              </a:defRPr>
            </a:lvl4pPr>
            <a:lvl5pPr lvl="4" rtl="0" algn="ctr">
              <a:spcBef>
                <a:spcPts val="0"/>
              </a:spcBef>
              <a:spcAft>
                <a:spcPts val="0"/>
              </a:spcAft>
              <a:buSzPts val="2400"/>
              <a:buFont typeface="Montserrat"/>
              <a:buNone/>
              <a:defRPr b="1" sz="2400">
                <a:latin typeface="Montserrat"/>
                <a:ea typeface="Montserrat"/>
                <a:cs typeface="Montserrat"/>
                <a:sym typeface="Montserrat"/>
              </a:defRPr>
            </a:lvl5pPr>
            <a:lvl6pPr lvl="5" rtl="0" algn="ctr">
              <a:spcBef>
                <a:spcPts val="0"/>
              </a:spcBef>
              <a:spcAft>
                <a:spcPts val="0"/>
              </a:spcAft>
              <a:buSzPts val="2400"/>
              <a:buFont typeface="Montserrat"/>
              <a:buNone/>
              <a:defRPr b="1" sz="2400">
                <a:latin typeface="Montserrat"/>
                <a:ea typeface="Montserrat"/>
                <a:cs typeface="Montserrat"/>
                <a:sym typeface="Montserrat"/>
              </a:defRPr>
            </a:lvl6pPr>
            <a:lvl7pPr lvl="6" rtl="0" algn="ctr">
              <a:spcBef>
                <a:spcPts val="0"/>
              </a:spcBef>
              <a:spcAft>
                <a:spcPts val="0"/>
              </a:spcAft>
              <a:buSzPts val="2400"/>
              <a:buFont typeface="Montserrat"/>
              <a:buNone/>
              <a:defRPr b="1" sz="2400">
                <a:latin typeface="Montserrat"/>
                <a:ea typeface="Montserrat"/>
                <a:cs typeface="Montserrat"/>
                <a:sym typeface="Montserrat"/>
              </a:defRPr>
            </a:lvl7pPr>
            <a:lvl8pPr lvl="7" rtl="0" algn="ctr">
              <a:spcBef>
                <a:spcPts val="0"/>
              </a:spcBef>
              <a:spcAft>
                <a:spcPts val="0"/>
              </a:spcAft>
              <a:buSzPts val="2400"/>
              <a:buFont typeface="Montserrat"/>
              <a:buNone/>
              <a:defRPr b="1" sz="2400">
                <a:latin typeface="Montserrat"/>
                <a:ea typeface="Montserrat"/>
                <a:cs typeface="Montserrat"/>
                <a:sym typeface="Montserrat"/>
              </a:defRPr>
            </a:lvl8pPr>
            <a:lvl9pPr lvl="8" rtl="0" algn="ctr">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138" name="Google Shape;138;p17"/>
          <p:cNvSpPr/>
          <p:nvPr/>
        </p:nvSpPr>
        <p:spPr>
          <a:xfrm>
            <a:off x="762250" y="1390650"/>
            <a:ext cx="2089800" cy="2190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139" name="Google Shape;139;p17"/>
          <p:cNvSpPr/>
          <p:nvPr/>
        </p:nvSpPr>
        <p:spPr>
          <a:xfrm>
            <a:off x="3524850" y="1390650"/>
            <a:ext cx="2088000" cy="2190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140" name="Google Shape;140;p17"/>
          <p:cNvSpPr/>
          <p:nvPr/>
        </p:nvSpPr>
        <p:spPr>
          <a:xfrm>
            <a:off x="6285650" y="1390650"/>
            <a:ext cx="2088000" cy="2190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spTree>
      <p:nvGrpSpPr>
        <p:cNvPr id="141" name="Shape 141"/>
        <p:cNvGrpSpPr/>
        <p:nvPr/>
      </p:nvGrpSpPr>
      <p:grpSpPr>
        <a:xfrm>
          <a:off x="0" y="0"/>
          <a:ext cx="0" cy="0"/>
          <a:chOff x="0" y="0"/>
          <a:chExt cx="0" cy="0"/>
        </a:xfrm>
      </p:grpSpPr>
      <p:sp>
        <p:nvSpPr>
          <p:cNvPr id="142" name="Google Shape;142;p18"/>
          <p:cNvSpPr/>
          <p:nvPr/>
        </p:nvSpPr>
        <p:spPr>
          <a:xfrm rot="5400000">
            <a:off x="2971500" y="-2479475"/>
            <a:ext cx="3201000" cy="9240000"/>
          </a:xfrm>
          <a:prstGeom prst="rect">
            <a:avLst/>
          </a:prstGeom>
          <a:solidFill>
            <a:srgbClr val="FFC800">
              <a:alpha val="30360"/>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143" name="Google Shape;143;p18"/>
          <p:cNvSpPr txBox="1"/>
          <p:nvPr>
            <p:ph type="ctrTitle"/>
          </p:nvPr>
        </p:nvSpPr>
        <p:spPr>
          <a:xfrm>
            <a:off x="719975" y="875900"/>
            <a:ext cx="7695900" cy="207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24763"/>
              </a:buClr>
              <a:buSzPts val="2700"/>
              <a:buFont typeface="Montserrat ExtraBold"/>
              <a:buNone/>
              <a:defRPr sz="2700">
                <a:solidFill>
                  <a:srgbClr val="024763"/>
                </a:solidFill>
                <a:latin typeface="Montserrat ExtraBold"/>
                <a:ea typeface="Montserrat ExtraBold"/>
                <a:cs typeface="Montserrat ExtraBold"/>
                <a:sym typeface="Montserrat ExtraBold"/>
              </a:defRPr>
            </a:lvl1pPr>
            <a:lvl2pPr lvl="1" rtl="0">
              <a:spcBef>
                <a:spcPts val="0"/>
              </a:spcBef>
              <a:spcAft>
                <a:spcPts val="0"/>
              </a:spcAft>
              <a:buClr>
                <a:srgbClr val="024763"/>
              </a:buClr>
              <a:buSzPts val="2700"/>
              <a:buFont typeface="Montserrat ExtraBold"/>
              <a:buNone/>
              <a:defRPr sz="2700">
                <a:solidFill>
                  <a:srgbClr val="024763"/>
                </a:solidFill>
                <a:latin typeface="Montserrat ExtraBold"/>
                <a:ea typeface="Montserrat ExtraBold"/>
                <a:cs typeface="Montserrat ExtraBold"/>
                <a:sym typeface="Montserrat ExtraBold"/>
              </a:defRPr>
            </a:lvl2pPr>
            <a:lvl3pPr lvl="2" rtl="0">
              <a:spcBef>
                <a:spcPts val="0"/>
              </a:spcBef>
              <a:spcAft>
                <a:spcPts val="0"/>
              </a:spcAft>
              <a:buClr>
                <a:srgbClr val="024763"/>
              </a:buClr>
              <a:buSzPts val="2700"/>
              <a:buFont typeface="Montserrat ExtraBold"/>
              <a:buNone/>
              <a:defRPr sz="2700">
                <a:solidFill>
                  <a:srgbClr val="024763"/>
                </a:solidFill>
                <a:latin typeface="Montserrat ExtraBold"/>
                <a:ea typeface="Montserrat ExtraBold"/>
                <a:cs typeface="Montserrat ExtraBold"/>
                <a:sym typeface="Montserrat ExtraBold"/>
              </a:defRPr>
            </a:lvl3pPr>
            <a:lvl4pPr lvl="3" rtl="0">
              <a:spcBef>
                <a:spcPts val="0"/>
              </a:spcBef>
              <a:spcAft>
                <a:spcPts val="0"/>
              </a:spcAft>
              <a:buClr>
                <a:srgbClr val="024763"/>
              </a:buClr>
              <a:buSzPts val="2700"/>
              <a:buFont typeface="Montserrat ExtraBold"/>
              <a:buNone/>
              <a:defRPr sz="2700">
                <a:solidFill>
                  <a:srgbClr val="024763"/>
                </a:solidFill>
                <a:latin typeface="Montserrat ExtraBold"/>
                <a:ea typeface="Montserrat ExtraBold"/>
                <a:cs typeface="Montserrat ExtraBold"/>
                <a:sym typeface="Montserrat ExtraBold"/>
              </a:defRPr>
            </a:lvl4pPr>
            <a:lvl5pPr lvl="4" rtl="0">
              <a:spcBef>
                <a:spcPts val="0"/>
              </a:spcBef>
              <a:spcAft>
                <a:spcPts val="0"/>
              </a:spcAft>
              <a:buClr>
                <a:srgbClr val="024763"/>
              </a:buClr>
              <a:buSzPts val="2700"/>
              <a:buFont typeface="Montserrat ExtraBold"/>
              <a:buNone/>
              <a:defRPr sz="2700">
                <a:solidFill>
                  <a:srgbClr val="024763"/>
                </a:solidFill>
                <a:latin typeface="Montserrat ExtraBold"/>
                <a:ea typeface="Montserrat ExtraBold"/>
                <a:cs typeface="Montserrat ExtraBold"/>
                <a:sym typeface="Montserrat ExtraBold"/>
              </a:defRPr>
            </a:lvl5pPr>
            <a:lvl6pPr lvl="5" rtl="0">
              <a:spcBef>
                <a:spcPts val="0"/>
              </a:spcBef>
              <a:spcAft>
                <a:spcPts val="0"/>
              </a:spcAft>
              <a:buClr>
                <a:srgbClr val="024763"/>
              </a:buClr>
              <a:buSzPts val="2700"/>
              <a:buFont typeface="Montserrat ExtraBold"/>
              <a:buNone/>
              <a:defRPr sz="2700">
                <a:solidFill>
                  <a:srgbClr val="024763"/>
                </a:solidFill>
                <a:latin typeface="Montserrat ExtraBold"/>
                <a:ea typeface="Montserrat ExtraBold"/>
                <a:cs typeface="Montserrat ExtraBold"/>
                <a:sym typeface="Montserrat ExtraBold"/>
              </a:defRPr>
            </a:lvl6pPr>
            <a:lvl7pPr lvl="6" rtl="0">
              <a:spcBef>
                <a:spcPts val="0"/>
              </a:spcBef>
              <a:spcAft>
                <a:spcPts val="0"/>
              </a:spcAft>
              <a:buClr>
                <a:srgbClr val="024763"/>
              </a:buClr>
              <a:buSzPts val="2700"/>
              <a:buFont typeface="Montserrat ExtraBold"/>
              <a:buNone/>
              <a:defRPr sz="2700">
                <a:solidFill>
                  <a:srgbClr val="024763"/>
                </a:solidFill>
                <a:latin typeface="Montserrat ExtraBold"/>
                <a:ea typeface="Montserrat ExtraBold"/>
                <a:cs typeface="Montserrat ExtraBold"/>
                <a:sym typeface="Montserrat ExtraBold"/>
              </a:defRPr>
            </a:lvl7pPr>
            <a:lvl8pPr lvl="7" rtl="0">
              <a:spcBef>
                <a:spcPts val="0"/>
              </a:spcBef>
              <a:spcAft>
                <a:spcPts val="0"/>
              </a:spcAft>
              <a:buClr>
                <a:srgbClr val="024763"/>
              </a:buClr>
              <a:buSzPts val="2700"/>
              <a:buFont typeface="Montserrat ExtraBold"/>
              <a:buNone/>
              <a:defRPr sz="2700">
                <a:solidFill>
                  <a:srgbClr val="024763"/>
                </a:solidFill>
                <a:latin typeface="Montserrat ExtraBold"/>
                <a:ea typeface="Montserrat ExtraBold"/>
                <a:cs typeface="Montserrat ExtraBold"/>
                <a:sym typeface="Montserrat ExtraBold"/>
              </a:defRPr>
            </a:lvl8pPr>
            <a:lvl9pPr lvl="8" rtl="0">
              <a:spcBef>
                <a:spcPts val="0"/>
              </a:spcBef>
              <a:spcAft>
                <a:spcPts val="0"/>
              </a:spcAft>
              <a:buClr>
                <a:srgbClr val="024763"/>
              </a:buClr>
              <a:buSzPts val="2700"/>
              <a:buFont typeface="Montserrat ExtraBold"/>
              <a:buNone/>
              <a:defRPr sz="2700">
                <a:solidFill>
                  <a:srgbClr val="024763"/>
                </a:solidFill>
                <a:latin typeface="Montserrat ExtraBold"/>
                <a:ea typeface="Montserrat ExtraBold"/>
                <a:cs typeface="Montserrat ExtraBold"/>
                <a:sym typeface="Montserrat ExtraBold"/>
              </a:defRPr>
            </a:lvl9pPr>
          </a:lstStyle>
          <a:p/>
        </p:txBody>
      </p:sp>
      <p:sp>
        <p:nvSpPr>
          <p:cNvPr id="144" name="Google Shape;144;p18"/>
          <p:cNvSpPr/>
          <p:nvPr/>
        </p:nvSpPr>
        <p:spPr>
          <a:xfrm>
            <a:off x="3292200" y="2952975"/>
            <a:ext cx="2559600" cy="26508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8"/>
          <p:cNvSpPr txBox="1"/>
          <p:nvPr>
            <p:ph idx="2" type="ctrTitle"/>
          </p:nvPr>
        </p:nvSpPr>
        <p:spPr>
          <a:xfrm>
            <a:off x="3506100" y="3028575"/>
            <a:ext cx="2131800" cy="952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000"/>
              <a:buFont typeface="Montserrat"/>
              <a:buNone/>
              <a:defRPr sz="2000">
                <a:solidFill>
                  <a:schemeClr val="lt1"/>
                </a:solidFill>
                <a:latin typeface="Montserrat"/>
                <a:ea typeface="Montserrat"/>
                <a:cs typeface="Montserrat"/>
                <a:sym typeface="Montserrat"/>
              </a:defRPr>
            </a:lvl1pPr>
            <a:lvl2pPr lvl="1" rtl="0">
              <a:spcBef>
                <a:spcPts val="0"/>
              </a:spcBef>
              <a:spcAft>
                <a:spcPts val="0"/>
              </a:spcAft>
              <a:buClr>
                <a:srgbClr val="024763"/>
              </a:buClr>
              <a:buSzPts val="2000"/>
              <a:buFont typeface="Montserrat ExtraBold"/>
              <a:buNone/>
              <a:defRPr sz="2000">
                <a:solidFill>
                  <a:srgbClr val="024763"/>
                </a:solidFill>
                <a:latin typeface="Montserrat ExtraBold"/>
                <a:ea typeface="Montserrat ExtraBold"/>
                <a:cs typeface="Montserrat ExtraBold"/>
                <a:sym typeface="Montserrat ExtraBold"/>
              </a:defRPr>
            </a:lvl2pPr>
            <a:lvl3pPr lvl="2" rtl="0">
              <a:spcBef>
                <a:spcPts val="0"/>
              </a:spcBef>
              <a:spcAft>
                <a:spcPts val="0"/>
              </a:spcAft>
              <a:buClr>
                <a:srgbClr val="024763"/>
              </a:buClr>
              <a:buSzPts val="2000"/>
              <a:buFont typeface="Montserrat ExtraBold"/>
              <a:buNone/>
              <a:defRPr sz="2000">
                <a:solidFill>
                  <a:srgbClr val="024763"/>
                </a:solidFill>
                <a:latin typeface="Montserrat ExtraBold"/>
                <a:ea typeface="Montserrat ExtraBold"/>
                <a:cs typeface="Montserrat ExtraBold"/>
                <a:sym typeface="Montserrat ExtraBold"/>
              </a:defRPr>
            </a:lvl3pPr>
            <a:lvl4pPr lvl="3" rtl="0">
              <a:spcBef>
                <a:spcPts val="0"/>
              </a:spcBef>
              <a:spcAft>
                <a:spcPts val="0"/>
              </a:spcAft>
              <a:buClr>
                <a:srgbClr val="024763"/>
              </a:buClr>
              <a:buSzPts val="2000"/>
              <a:buFont typeface="Montserrat ExtraBold"/>
              <a:buNone/>
              <a:defRPr sz="2000">
                <a:solidFill>
                  <a:srgbClr val="024763"/>
                </a:solidFill>
                <a:latin typeface="Montserrat ExtraBold"/>
                <a:ea typeface="Montserrat ExtraBold"/>
                <a:cs typeface="Montserrat ExtraBold"/>
                <a:sym typeface="Montserrat ExtraBold"/>
              </a:defRPr>
            </a:lvl4pPr>
            <a:lvl5pPr lvl="4" rtl="0">
              <a:spcBef>
                <a:spcPts val="0"/>
              </a:spcBef>
              <a:spcAft>
                <a:spcPts val="0"/>
              </a:spcAft>
              <a:buClr>
                <a:srgbClr val="024763"/>
              </a:buClr>
              <a:buSzPts val="2000"/>
              <a:buFont typeface="Montserrat ExtraBold"/>
              <a:buNone/>
              <a:defRPr sz="2000">
                <a:solidFill>
                  <a:srgbClr val="024763"/>
                </a:solidFill>
                <a:latin typeface="Montserrat ExtraBold"/>
                <a:ea typeface="Montserrat ExtraBold"/>
                <a:cs typeface="Montserrat ExtraBold"/>
                <a:sym typeface="Montserrat ExtraBold"/>
              </a:defRPr>
            </a:lvl5pPr>
            <a:lvl6pPr lvl="5" rtl="0">
              <a:spcBef>
                <a:spcPts val="0"/>
              </a:spcBef>
              <a:spcAft>
                <a:spcPts val="0"/>
              </a:spcAft>
              <a:buClr>
                <a:srgbClr val="024763"/>
              </a:buClr>
              <a:buSzPts val="2000"/>
              <a:buFont typeface="Montserrat ExtraBold"/>
              <a:buNone/>
              <a:defRPr sz="2000">
                <a:solidFill>
                  <a:srgbClr val="024763"/>
                </a:solidFill>
                <a:latin typeface="Montserrat ExtraBold"/>
                <a:ea typeface="Montserrat ExtraBold"/>
                <a:cs typeface="Montserrat ExtraBold"/>
                <a:sym typeface="Montserrat ExtraBold"/>
              </a:defRPr>
            </a:lvl6pPr>
            <a:lvl7pPr lvl="6" rtl="0">
              <a:spcBef>
                <a:spcPts val="0"/>
              </a:spcBef>
              <a:spcAft>
                <a:spcPts val="0"/>
              </a:spcAft>
              <a:buClr>
                <a:srgbClr val="024763"/>
              </a:buClr>
              <a:buSzPts val="2000"/>
              <a:buFont typeface="Montserrat ExtraBold"/>
              <a:buNone/>
              <a:defRPr sz="2000">
                <a:solidFill>
                  <a:srgbClr val="024763"/>
                </a:solidFill>
                <a:latin typeface="Montserrat ExtraBold"/>
                <a:ea typeface="Montserrat ExtraBold"/>
                <a:cs typeface="Montserrat ExtraBold"/>
                <a:sym typeface="Montserrat ExtraBold"/>
              </a:defRPr>
            </a:lvl7pPr>
            <a:lvl8pPr lvl="7" rtl="0">
              <a:spcBef>
                <a:spcPts val="0"/>
              </a:spcBef>
              <a:spcAft>
                <a:spcPts val="0"/>
              </a:spcAft>
              <a:buClr>
                <a:srgbClr val="024763"/>
              </a:buClr>
              <a:buSzPts val="2000"/>
              <a:buFont typeface="Montserrat ExtraBold"/>
              <a:buNone/>
              <a:defRPr sz="2000">
                <a:solidFill>
                  <a:srgbClr val="024763"/>
                </a:solidFill>
                <a:latin typeface="Montserrat ExtraBold"/>
                <a:ea typeface="Montserrat ExtraBold"/>
                <a:cs typeface="Montserrat ExtraBold"/>
                <a:sym typeface="Montserrat ExtraBold"/>
              </a:defRPr>
            </a:lvl8pPr>
            <a:lvl9pPr lvl="8" rtl="0">
              <a:spcBef>
                <a:spcPts val="0"/>
              </a:spcBef>
              <a:spcAft>
                <a:spcPts val="0"/>
              </a:spcAft>
              <a:buClr>
                <a:srgbClr val="024763"/>
              </a:buClr>
              <a:buSzPts val="2000"/>
              <a:buFont typeface="Montserrat ExtraBold"/>
              <a:buNone/>
              <a:defRPr sz="2000">
                <a:solidFill>
                  <a:srgbClr val="024763"/>
                </a:solidFill>
                <a:latin typeface="Montserrat ExtraBold"/>
                <a:ea typeface="Montserrat ExtraBold"/>
                <a:cs typeface="Montserrat ExtraBold"/>
                <a:sym typeface="Montserrat ExtraBold"/>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6">
    <p:bg>
      <p:bgPr>
        <a:solidFill>
          <a:srgbClr val="FFC800">
            <a:alpha val="30360"/>
          </a:srgbClr>
        </a:solidFill>
      </p:bgPr>
    </p:bg>
    <p:spTree>
      <p:nvGrpSpPr>
        <p:cNvPr id="146" name="Shape 146"/>
        <p:cNvGrpSpPr/>
        <p:nvPr/>
      </p:nvGrpSpPr>
      <p:grpSpPr>
        <a:xfrm>
          <a:off x="0" y="0"/>
          <a:ext cx="0" cy="0"/>
          <a:chOff x="0" y="0"/>
          <a:chExt cx="0" cy="0"/>
        </a:xfrm>
      </p:grpSpPr>
      <p:sp>
        <p:nvSpPr>
          <p:cNvPr id="147" name="Google Shape;147;p19"/>
          <p:cNvSpPr/>
          <p:nvPr/>
        </p:nvSpPr>
        <p:spPr>
          <a:xfrm>
            <a:off x="523875" y="-409575"/>
            <a:ext cx="6076800" cy="4991100"/>
          </a:xfrm>
          <a:prstGeom prst="rect">
            <a:avLst/>
          </a:prstGeom>
          <a:solidFill>
            <a:srgbClr val="FFFFFF"/>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endParaRPr>
          </a:p>
        </p:txBody>
      </p:sp>
      <p:sp>
        <p:nvSpPr>
          <p:cNvPr id="148" name="Google Shape;148;p19"/>
          <p:cNvSpPr txBox="1"/>
          <p:nvPr>
            <p:ph idx="1" type="body"/>
          </p:nvPr>
        </p:nvSpPr>
        <p:spPr>
          <a:xfrm>
            <a:off x="720000" y="1457325"/>
            <a:ext cx="4880700" cy="26118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rgbClr val="024763"/>
              </a:buClr>
              <a:buSzPts val="1400"/>
              <a:buFont typeface="Montserrat"/>
              <a:buChar char="●"/>
              <a:defRPr sz="1400">
                <a:solidFill>
                  <a:srgbClr val="024763"/>
                </a:solidFill>
                <a:latin typeface="Montserrat"/>
                <a:ea typeface="Montserrat"/>
                <a:cs typeface="Montserrat"/>
                <a:sym typeface="Montserrat"/>
              </a:defRPr>
            </a:lvl1pPr>
            <a:lvl2pPr indent="-317500" lvl="1" marL="9144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2pPr>
            <a:lvl3pPr indent="-317500" lvl="2" marL="13716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3pPr>
            <a:lvl4pPr indent="-317500" lvl="3" marL="18288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4pPr>
            <a:lvl5pPr indent="-317500" lvl="4" marL="22860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5pPr>
            <a:lvl6pPr indent="-317500" lvl="5" marL="27432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6pPr>
            <a:lvl7pPr indent="-317500" lvl="6" marL="32004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7pPr>
            <a:lvl8pPr indent="-317500" lvl="7" marL="36576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8pPr>
            <a:lvl9pPr indent="-317500" lvl="8" marL="4114800" rtl="0">
              <a:spcBef>
                <a:spcPts val="1600"/>
              </a:spcBef>
              <a:spcAft>
                <a:spcPts val="1600"/>
              </a:spcAft>
              <a:buClr>
                <a:srgbClr val="024763"/>
              </a:buClr>
              <a:buSzPts val="1400"/>
              <a:buFont typeface="Montserrat"/>
              <a:buChar char="■"/>
              <a:defRPr>
                <a:solidFill>
                  <a:srgbClr val="024763"/>
                </a:solidFill>
                <a:latin typeface="Montserrat"/>
                <a:ea typeface="Montserrat"/>
                <a:cs typeface="Montserrat"/>
                <a:sym typeface="Montserrat"/>
              </a:defRPr>
            </a:lvl9pPr>
          </a:lstStyle>
          <a:p/>
        </p:txBody>
      </p:sp>
      <p:sp>
        <p:nvSpPr>
          <p:cNvPr id="149" name="Google Shape;149;p19"/>
          <p:cNvSpPr txBox="1"/>
          <p:nvPr>
            <p:ph type="title"/>
          </p:nvPr>
        </p:nvSpPr>
        <p:spPr>
          <a:xfrm>
            <a:off x="720000" y="643800"/>
            <a:ext cx="3899700" cy="4770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2700"/>
              <a:buFont typeface="Montserrat"/>
              <a:buNone/>
              <a:defRPr b="1" sz="2700">
                <a:solidFill>
                  <a:srgbClr val="024763"/>
                </a:solidFill>
                <a:latin typeface="Montserrat"/>
                <a:ea typeface="Montserrat"/>
                <a:cs typeface="Montserrat"/>
                <a:sym typeface="Montserrat"/>
              </a:defRPr>
            </a:lvl1pPr>
            <a:lvl2pPr lvl="1" rtl="0">
              <a:spcBef>
                <a:spcPts val="0"/>
              </a:spcBef>
              <a:spcAft>
                <a:spcPts val="0"/>
              </a:spcAft>
              <a:buSzPts val="2400"/>
              <a:buFont typeface="Montserrat"/>
              <a:buNone/>
              <a:defRPr b="1" sz="2400">
                <a:latin typeface="Montserrat"/>
                <a:ea typeface="Montserrat"/>
                <a:cs typeface="Montserrat"/>
                <a:sym typeface="Montserrat"/>
              </a:defRPr>
            </a:lvl2pPr>
            <a:lvl3pPr lvl="2" rtl="0">
              <a:spcBef>
                <a:spcPts val="0"/>
              </a:spcBef>
              <a:spcAft>
                <a:spcPts val="0"/>
              </a:spcAft>
              <a:buSzPts val="2400"/>
              <a:buFont typeface="Montserrat"/>
              <a:buNone/>
              <a:defRPr b="1" sz="2400">
                <a:latin typeface="Montserrat"/>
                <a:ea typeface="Montserrat"/>
                <a:cs typeface="Montserrat"/>
                <a:sym typeface="Montserrat"/>
              </a:defRPr>
            </a:lvl3pPr>
            <a:lvl4pPr lvl="3" rtl="0">
              <a:spcBef>
                <a:spcPts val="0"/>
              </a:spcBef>
              <a:spcAft>
                <a:spcPts val="0"/>
              </a:spcAft>
              <a:buSzPts val="2400"/>
              <a:buFont typeface="Montserrat"/>
              <a:buNone/>
              <a:defRPr b="1" sz="2400">
                <a:latin typeface="Montserrat"/>
                <a:ea typeface="Montserrat"/>
                <a:cs typeface="Montserrat"/>
                <a:sym typeface="Montserrat"/>
              </a:defRPr>
            </a:lvl4pPr>
            <a:lvl5pPr lvl="4" rtl="0">
              <a:spcBef>
                <a:spcPts val="0"/>
              </a:spcBef>
              <a:spcAft>
                <a:spcPts val="0"/>
              </a:spcAft>
              <a:buSzPts val="2400"/>
              <a:buFont typeface="Montserrat"/>
              <a:buNone/>
              <a:defRPr b="1" sz="2400">
                <a:latin typeface="Montserrat"/>
                <a:ea typeface="Montserrat"/>
                <a:cs typeface="Montserrat"/>
                <a:sym typeface="Montserrat"/>
              </a:defRPr>
            </a:lvl5pPr>
            <a:lvl6pPr lvl="5" rtl="0">
              <a:spcBef>
                <a:spcPts val="0"/>
              </a:spcBef>
              <a:spcAft>
                <a:spcPts val="0"/>
              </a:spcAft>
              <a:buSzPts val="2400"/>
              <a:buFont typeface="Montserrat"/>
              <a:buNone/>
              <a:defRPr b="1" sz="2400">
                <a:latin typeface="Montserrat"/>
                <a:ea typeface="Montserrat"/>
                <a:cs typeface="Montserrat"/>
                <a:sym typeface="Montserrat"/>
              </a:defRPr>
            </a:lvl6pPr>
            <a:lvl7pPr lvl="6" rtl="0">
              <a:spcBef>
                <a:spcPts val="0"/>
              </a:spcBef>
              <a:spcAft>
                <a:spcPts val="0"/>
              </a:spcAft>
              <a:buSzPts val="2400"/>
              <a:buFont typeface="Montserrat"/>
              <a:buNone/>
              <a:defRPr b="1" sz="2400">
                <a:latin typeface="Montserrat"/>
                <a:ea typeface="Montserrat"/>
                <a:cs typeface="Montserrat"/>
                <a:sym typeface="Montserrat"/>
              </a:defRPr>
            </a:lvl7pPr>
            <a:lvl8pPr lvl="7" rtl="0">
              <a:spcBef>
                <a:spcPts val="0"/>
              </a:spcBef>
              <a:spcAft>
                <a:spcPts val="0"/>
              </a:spcAft>
              <a:buSzPts val="2400"/>
              <a:buFont typeface="Montserrat"/>
              <a:buNone/>
              <a:defRPr b="1" sz="2400">
                <a:latin typeface="Montserrat"/>
                <a:ea typeface="Montserrat"/>
                <a:cs typeface="Montserrat"/>
                <a:sym typeface="Montserrat"/>
              </a:defRPr>
            </a:lvl8pPr>
            <a:lvl9pPr lvl="8" rtl="0">
              <a:spcBef>
                <a:spcPts val="0"/>
              </a:spcBef>
              <a:spcAft>
                <a:spcPts val="0"/>
              </a:spcAft>
              <a:buSzPts val="2400"/>
              <a:buFont typeface="Montserrat"/>
              <a:buNone/>
              <a:defRPr b="1" sz="2400">
                <a:latin typeface="Montserrat"/>
                <a:ea typeface="Montserrat"/>
                <a:cs typeface="Montserrat"/>
                <a:sym typeface="Montserrat"/>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 and numbers">
  <p:cSld name="CUSTOM_7">
    <p:bg>
      <p:bgPr>
        <a:solidFill>
          <a:srgbClr val="FFC800">
            <a:alpha val="30360"/>
          </a:srgbClr>
        </a:solidFill>
      </p:bgPr>
    </p:bg>
    <p:spTree>
      <p:nvGrpSpPr>
        <p:cNvPr id="150" name="Shape 150"/>
        <p:cNvGrpSpPr/>
        <p:nvPr/>
      </p:nvGrpSpPr>
      <p:grpSpPr>
        <a:xfrm>
          <a:off x="0" y="0"/>
          <a:ext cx="0" cy="0"/>
          <a:chOff x="0" y="0"/>
          <a:chExt cx="0" cy="0"/>
        </a:xfrm>
      </p:grpSpPr>
      <p:sp>
        <p:nvSpPr>
          <p:cNvPr id="151" name="Google Shape;151;p20"/>
          <p:cNvSpPr txBox="1"/>
          <p:nvPr>
            <p:ph hasCustomPrompt="1" type="title"/>
          </p:nvPr>
        </p:nvSpPr>
        <p:spPr>
          <a:xfrm>
            <a:off x="758225" y="1577363"/>
            <a:ext cx="1869300" cy="484800"/>
          </a:xfrm>
          <a:prstGeom prst="rect">
            <a:avLst/>
          </a:prstGeom>
        </p:spPr>
        <p:txBody>
          <a:bodyPr anchorCtr="0" anchor="ctr" bIns="91425" lIns="91425" spcFirstLastPara="1" rIns="91425" wrap="square" tIns="91425">
            <a:noAutofit/>
          </a:bodyPr>
          <a:lstStyle>
            <a:lvl1pPr lvl="0" rtl="0" algn="r">
              <a:spcBef>
                <a:spcPts val="0"/>
              </a:spcBef>
              <a:spcAft>
                <a:spcPts val="0"/>
              </a:spcAft>
              <a:buClr>
                <a:srgbClr val="FB8500"/>
              </a:buClr>
              <a:buSzPts val="4800"/>
              <a:buFont typeface="Montserrat"/>
              <a:buNone/>
              <a:defRPr b="1" sz="3600">
                <a:solidFill>
                  <a:srgbClr val="FB8500"/>
                </a:solidFill>
                <a:latin typeface="Montserrat"/>
                <a:ea typeface="Montserrat"/>
                <a:cs typeface="Montserrat"/>
                <a:sym typeface="Montserrat"/>
              </a:defRPr>
            </a:lvl1pPr>
            <a:lvl2pPr lvl="1"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2pPr>
            <a:lvl3pPr lvl="2"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3pPr>
            <a:lvl4pPr lvl="3"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4pPr>
            <a:lvl5pPr lvl="4"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5pPr>
            <a:lvl6pPr lvl="5"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6pPr>
            <a:lvl7pPr lvl="6"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7pPr>
            <a:lvl8pPr lvl="7"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8pPr>
            <a:lvl9pPr lvl="8"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9pPr>
          </a:lstStyle>
          <a:p>
            <a:r>
              <a:t>xx%</a:t>
            </a:r>
          </a:p>
        </p:txBody>
      </p:sp>
      <p:sp>
        <p:nvSpPr>
          <p:cNvPr id="152" name="Google Shape;152;p20"/>
          <p:cNvSpPr txBox="1"/>
          <p:nvPr>
            <p:ph hasCustomPrompt="1" idx="2" type="title"/>
          </p:nvPr>
        </p:nvSpPr>
        <p:spPr>
          <a:xfrm>
            <a:off x="3474763" y="3175500"/>
            <a:ext cx="2118300" cy="484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B8500"/>
              </a:buClr>
              <a:buSzPts val="4800"/>
              <a:buFont typeface="Montserrat"/>
              <a:buNone/>
              <a:defRPr b="1" sz="3600">
                <a:solidFill>
                  <a:srgbClr val="FB8500"/>
                </a:solidFill>
                <a:latin typeface="Montserrat"/>
                <a:ea typeface="Montserrat"/>
                <a:cs typeface="Montserrat"/>
                <a:sym typeface="Montserrat"/>
              </a:defRPr>
            </a:lvl1pPr>
            <a:lvl2pPr lvl="1"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2pPr>
            <a:lvl3pPr lvl="2"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3pPr>
            <a:lvl4pPr lvl="3"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4pPr>
            <a:lvl5pPr lvl="4"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5pPr>
            <a:lvl6pPr lvl="5"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6pPr>
            <a:lvl7pPr lvl="6"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7pPr>
            <a:lvl8pPr lvl="7"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8pPr>
            <a:lvl9pPr lvl="8"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9pPr>
          </a:lstStyle>
          <a:p>
            <a:r>
              <a:t>xx%</a:t>
            </a:r>
          </a:p>
        </p:txBody>
      </p:sp>
      <p:sp>
        <p:nvSpPr>
          <p:cNvPr id="153" name="Google Shape;153;p20"/>
          <p:cNvSpPr txBox="1"/>
          <p:nvPr>
            <p:ph hasCustomPrompt="1" idx="3" type="title"/>
          </p:nvPr>
        </p:nvSpPr>
        <p:spPr>
          <a:xfrm>
            <a:off x="6516475" y="1577363"/>
            <a:ext cx="1869300" cy="4848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B8500"/>
              </a:buClr>
              <a:buSzPts val="4800"/>
              <a:buFont typeface="Montserrat"/>
              <a:buNone/>
              <a:defRPr b="1" sz="3600">
                <a:solidFill>
                  <a:srgbClr val="FB8500"/>
                </a:solidFill>
                <a:latin typeface="Montserrat"/>
                <a:ea typeface="Montserrat"/>
                <a:cs typeface="Montserrat"/>
                <a:sym typeface="Montserrat"/>
              </a:defRPr>
            </a:lvl1pPr>
            <a:lvl2pPr lvl="1"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2pPr>
            <a:lvl3pPr lvl="2"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3pPr>
            <a:lvl4pPr lvl="3"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4pPr>
            <a:lvl5pPr lvl="4"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5pPr>
            <a:lvl6pPr lvl="5"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6pPr>
            <a:lvl7pPr lvl="6"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7pPr>
            <a:lvl8pPr lvl="7"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8pPr>
            <a:lvl9pPr lvl="8" rtl="0" algn="ctr">
              <a:spcBef>
                <a:spcPts val="0"/>
              </a:spcBef>
              <a:spcAft>
                <a:spcPts val="0"/>
              </a:spcAft>
              <a:buClr>
                <a:srgbClr val="FB8500"/>
              </a:buClr>
              <a:buSzPts val="4800"/>
              <a:buFont typeface="Montserrat"/>
              <a:buNone/>
              <a:defRPr sz="4800">
                <a:solidFill>
                  <a:srgbClr val="FB8500"/>
                </a:solidFill>
                <a:latin typeface="Montserrat"/>
                <a:ea typeface="Montserrat"/>
                <a:cs typeface="Montserrat"/>
                <a:sym typeface="Montserrat"/>
              </a:defRPr>
            </a:lvl9pPr>
          </a:lstStyle>
          <a:p>
            <a:r>
              <a:t>xx%</a:t>
            </a:r>
          </a:p>
        </p:txBody>
      </p:sp>
      <p:sp>
        <p:nvSpPr>
          <p:cNvPr id="154" name="Google Shape;154;p20"/>
          <p:cNvSpPr txBox="1"/>
          <p:nvPr>
            <p:ph idx="1" type="subTitle"/>
          </p:nvPr>
        </p:nvSpPr>
        <p:spPr>
          <a:xfrm>
            <a:off x="758225" y="2290745"/>
            <a:ext cx="1869300" cy="35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p:txBody>
      </p:sp>
      <p:sp>
        <p:nvSpPr>
          <p:cNvPr id="155" name="Google Shape;155;p20"/>
          <p:cNvSpPr txBox="1"/>
          <p:nvPr>
            <p:ph idx="4" type="subTitle"/>
          </p:nvPr>
        </p:nvSpPr>
        <p:spPr>
          <a:xfrm>
            <a:off x="3474763" y="3888892"/>
            <a:ext cx="2118300" cy="35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p:txBody>
      </p:sp>
      <p:sp>
        <p:nvSpPr>
          <p:cNvPr id="156" name="Google Shape;156;p20"/>
          <p:cNvSpPr txBox="1"/>
          <p:nvPr>
            <p:ph idx="5" type="subTitle"/>
          </p:nvPr>
        </p:nvSpPr>
        <p:spPr>
          <a:xfrm>
            <a:off x="6516475" y="2290745"/>
            <a:ext cx="1869300" cy="35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gn="ctr">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p:txBody>
      </p:sp>
      <p:sp>
        <p:nvSpPr>
          <p:cNvPr id="157" name="Google Shape;157;p20"/>
          <p:cNvSpPr txBox="1"/>
          <p:nvPr>
            <p:ph idx="6" type="title"/>
          </p:nvPr>
        </p:nvSpPr>
        <p:spPr>
          <a:xfrm>
            <a:off x="720000" y="643800"/>
            <a:ext cx="7695900" cy="4770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2700"/>
              <a:buFont typeface="Montserrat"/>
              <a:buNone/>
              <a:defRPr b="1" sz="2700">
                <a:solidFill>
                  <a:srgbClr val="024763"/>
                </a:solidFill>
                <a:latin typeface="Montserrat"/>
                <a:ea typeface="Montserrat"/>
                <a:cs typeface="Montserrat"/>
                <a:sym typeface="Montserrat"/>
              </a:defRPr>
            </a:lvl1pPr>
            <a:lvl2pPr lvl="1" rtl="0">
              <a:spcBef>
                <a:spcPts val="0"/>
              </a:spcBef>
              <a:spcAft>
                <a:spcPts val="0"/>
              </a:spcAft>
              <a:buSzPts val="2400"/>
              <a:buFont typeface="Montserrat"/>
              <a:buNone/>
              <a:defRPr b="1" sz="2400">
                <a:latin typeface="Montserrat"/>
                <a:ea typeface="Montserrat"/>
                <a:cs typeface="Montserrat"/>
                <a:sym typeface="Montserrat"/>
              </a:defRPr>
            </a:lvl2pPr>
            <a:lvl3pPr lvl="2" rtl="0">
              <a:spcBef>
                <a:spcPts val="0"/>
              </a:spcBef>
              <a:spcAft>
                <a:spcPts val="0"/>
              </a:spcAft>
              <a:buSzPts val="2400"/>
              <a:buFont typeface="Montserrat"/>
              <a:buNone/>
              <a:defRPr b="1" sz="2400">
                <a:latin typeface="Montserrat"/>
                <a:ea typeface="Montserrat"/>
                <a:cs typeface="Montserrat"/>
                <a:sym typeface="Montserrat"/>
              </a:defRPr>
            </a:lvl3pPr>
            <a:lvl4pPr lvl="3" rtl="0">
              <a:spcBef>
                <a:spcPts val="0"/>
              </a:spcBef>
              <a:spcAft>
                <a:spcPts val="0"/>
              </a:spcAft>
              <a:buSzPts val="2400"/>
              <a:buFont typeface="Montserrat"/>
              <a:buNone/>
              <a:defRPr b="1" sz="2400">
                <a:latin typeface="Montserrat"/>
                <a:ea typeface="Montserrat"/>
                <a:cs typeface="Montserrat"/>
                <a:sym typeface="Montserrat"/>
              </a:defRPr>
            </a:lvl4pPr>
            <a:lvl5pPr lvl="4" rtl="0">
              <a:spcBef>
                <a:spcPts val="0"/>
              </a:spcBef>
              <a:spcAft>
                <a:spcPts val="0"/>
              </a:spcAft>
              <a:buSzPts val="2400"/>
              <a:buFont typeface="Montserrat"/>
              <a:buNone/>
              <a:defRPr b="1" sz="2400">
                <a:latin typeface="Montserrat"/>
                <a:ea typeface="Montserrat"/>
                <a:cs typeface="Montserrat"/>
                <a:sym typeface="Montserrat"/>
              </a:defRPr>
            </a:lvl5pPr>
            <a:lvl6pPr lvl="5" rtl="0">
              <a:spcBef>
                <a:spcPts val="0"/>
              </a:spcBef>
              <a:spcAft>
                <a:spcPts val="0"/>
              </a:spcAft>
              <a:buSzPts val="2400"/>
              <a:buFont typeface="Montserrat"/>
              <a:buNone/>
              <a:defRPr b="1" sz="2400">
                <a:latin typeface="Montserrat"/>
                <a:ea typeface="Montserrat"/>
                <a:cs typeface="Montserrat"/>
                <a:sym typeface="Montserrat"/>
              </a:defRPr>
            </a:lvl6pPr>
            <a:lvl7pPr lvl="6" rtl="0">
              <a:spcBef>
                <a:spcPts val="0"/>
              </a:spcBef>
              <a:spcAft>
                <a:spcPts val="0"/>
              </a:spcAft>
              <a:buSzPts val="2400"/>
              <a:buFont typeface="Montserrat"/>
              <a:buNone/>
              <a:defRPr b="1" sz="2400">
                <a:latin typeface="Montserrat"/>
                <a:ea typeface="Montserrat"/>
                <a:cs typeface="Montserrat"/>
                <a:sym typeface="Montserrat"/>
              </a:defRPr>
            </a:lvl7pPr>
            <a:lvl8pPr lvl="7" rtl="0">
              <a:spcBef>
                <a:spcPts val="0"/>
              </a:spcBef>
              <a:spcAft>
                <a:spcPts val="0"/>
              </a:spcAft>
              <a:buSzPts val="2400"/>
              <a:buFont typeface="Montserrat"/>
              <a:buNone/>
              <a:defRPr b="1" sz="2400">
                <a:latin typeface="Montserrat"/>
                <a:ea typeface="Montserrat"/>
                <a:cs typeface="Montserrat"/>
                <a:sym typeface="Montserrat"/>
              </a:defRPr>
            </a:lvl8pPr>
            <a:lvl9pPr lvl="8" rtl="0">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158" name="Google Shape;158;p20"/>
          <p:cNvSpPr txBox="1"/>
          <p:nvPr>
            <p:ph idx="7" type="subTitle"/>
          </p:nvPr>
        </p:nvSpPr>
        <p:spPr>
          <a:xfrm>
            <a:off x="758225" y="2058000"/>
            <a:ext cx="1869300" cy="35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024763"/>
              </a:buClr>
              <a:buSzPts val="1400"/>
              <a:buFont typeface="Montserrat"/>
              <a:buNone/>
              <a:defRPr b="1"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9pPr>
          </a:lstStyle>
          <a:p/>
        </p:txBody>
      </p:sp>
      <p:sp>
        <p:nvSpPr>
          <p:cNvPr id="159" name="Google Shape;159;p20"/>
          <p:cNvSpPr txBox="1"/>
          <p:nvPr>
            <p:ph idx="8" type="subTitle"/>
          </p:nvPr>
        </p:nvSpPr>
        <p:spPr>
          <a:xfrm>
            <a:off x="3474763" y="3656147"/>
            <a:ext cx="2118300" cy="35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24763"/>
              </a:buClr>
              <a:buSzPts val="1400"/>
              <a:buFont typeface="Montserrat"/>
              <a:buNone/>
              <a:defRPr b="1"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9pPr>
          </a:lstStyle>
          <a:p/>
        </p:txBody>
      </p:sp>
      <p:sp>
        <p:nvSpPr>
          <p:cNvPr id="160" name="Google Shape;160;p20"/>
          <p:cNvSpPr txBox="1"/>
          <p:nvPr>
            <p:ph idx="9" type="subTitle"/>
          </p:nvPr>
        </p:nvSpPr>
        <p:spPr>
          <a:xfrm>
            <a:off x="6516475" y="2058000"/>
            <a:ext cx="1869300" cy="35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400"/>
              <a:buFont typeface="Montserrat"/>
              <a:buNone/>
              <a:defRPr b="1"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b="1">
                <a:solidFill>
                  <a:srgbClr val="024763"/>
                </a:solidFill>
                <a:latin typeface="Montserrat"/>
                <a:ea typeface="Montserrat"/>
                <a:cs typeface="Montserrat"/>
                <a:sym typeface="Montserrat"/>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rgbClr val="FFC800">
            <a:alpha val="19200"/>
          </a:srgbClr>
        </a:solidFill>
      </p:bgPr>
    </p:bg>
    <p:spTree>
      <p:nvGrpSpPr>
        <p:cNvPr id="12" name="Shape 12"/>
        <p:cNvGrpSpPr/>
        <p:nvPr/>
      </p:nvGrpSpPr>
      <p:grpSpPr>
        <a:xfrm>
          <a:off x="0" y="0"/>
          <a:ext cx="0" cy="0"/>
          <a:chOff x="0" y="0"/>
          <a:chExt cx="0" cy="0"/>
        </a:xfrm>
      </p:grpSpPr>
      <p:sp>
        <p:nvSpPr>
          <p:cNvPr id="13" name="Google Shape;13;p3"/>
          <p:cNvSpPr txBox="1"/>
          <p:nvPr>
            <p:ph type="ctrTitle"/>
          </p:nvPr>
        </p:nvSpPr>
        <p:spPr>
          <a:xfrm>
            <a:off x="4400550" y="1675600"/>
            <a:ext cx="4015200" cy="13536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5300"/>
              <a:buFont typeface="Staatliches"/>
              <a:buNone/>
              <a:defRPr b="1" sz="5300">
                <a:solidFill>
                  <a:srgbClr val="024763"/>
                </a:solidFill>
                <a:latin typeface="Staatliches"/>
                <a:ea typeface="Staatliches"/>
                <a:cs typeface="Staatliches"/>
                <a:sym typeface="Staatliches"/>
              </a:defRPr>
            </a:lvl1pPr>
            <a:lvl2pPr lvl="1" rtl="0">
              <a:spcBef>
                <a:spcPts val="0"/>
              </a:spcBef>
              <a:spcAft>
                <a:spcPts val="0"/>
              </a:spcAft>
              <a:buClr>
                <a:srgbClr val="FFFFFF"/>
              </a:buClr>
              <a:buSzPts val="6100"/>
              <a:buNone/>
              <a:defRPr b="1" sz="6100">
                <a:solidFill>
                  <a:srgbClr val="FFFFFF"/>
                </a:solidFill>
              </a:defRPr>
            </a:lvl2pPr>
            <a:lvl3pPr lvl="2" rtl="0">
              <a:spcBef>
                <a:spcPts val="0"/>
              </a:spcBef>
              <a:spcAft>
                <a:spcPts val="0"/>
              </a:spcAft>
              <a:buClr>
                <a:srgbClr val="FFFFFF"/>
              </a:buClr>
              <a:buSzPts val="6100"/>
              <a:buNone/>
              <a:defRPr b="1" sz="6100">
                <a:solidFill>
                  <a:srgbClr val="FFFFFF"/>
                </a:solidFill>
              </a:defRPr>
            </a:lvl3pPr>
            <a:lvl4pPr lvl="3" rtl="0">
              <a:spcBef>
                <a:spcPts val="0"/>
              </a:spcBef>
              <a:spcAft>
                <a:spcPts val="0"/>
              </a:spcAft>
              <a:buClr>
                <a:srgbClr val="FFFFFF"/>
              </a:buClr>
              <a:buSzPts val="6100"/>
              <a:buNone/>
              <a:defRPr b="1" sz="6100">
                <a:solidFill>
                  <a:srgbClr val="FFFFFF"/>
                </a:solidFill>
              </a:defRPr>
            </a:lvl4pPr>
            <a:lvl5pPr lvl="4" rtl="0">
              <a:spcBef>
                <a:spcPts val="0"/>
              </a:spcBef>
              <a:spcAft>
                <a:spcPts val="0"/>
              </a:spcAft>
              <a:buClr>
                <a:srgbClr val="FFFFFF"/>
              </a:buClr>
              <a:buSzPts val="6100"/>
              <a:buNone/>
              <a:defRPr b="1" sz="6100">
                <a:solidFill>
                  <a:srgbClr val="FFFFFF"/>
                </a:solidFill>
              </a:defRPr>
            </a:lvl5pPr>
            <a:lvl6pPr lvl="5" rtl="0">
              <a:spcBef>
                <a:spcPts val="0"/>
              </a:spcBef>
              <a:spcAft>
                <a:spcPts val="0"/>
              </a:spcAft>
              <a:buClr>
                <a:srgbClr val="FFFFFF"/>
              </a:buClr>
              <a:buSzPts val="6100"/>
              <a:buNone/>
              <a:defRPr b="1" sz="6100">
                <a:solidFill>
                  <a:srgbClr val="FFFFFF"/>
                </a:solidFill>
              </a:defRPr>
            </a:lvl6pPr>
            <a:lvl7pPr lvl="6" rtl="0">
              <a:spcBef>
                <a:spcPts val="0"/>
              </a:spcBef>
              <a:spcAft>
                <a:spcPts val="0"/>
              </a:spcAft>
              <a:buClr>
                <a:srgbClr val="FFFFFF"/>
              </a:buClr>
              <a:buSzPts val="6100"/>
              <a:buNone/>
              <a:defRPr b="1" sz="6100">
                <a:solidFill>
                  <a:srgbClr val="FFFFFF"/>
                </a:solidFill>
              </a:defRPr>
            </a:lvl7pPr>
            <a:lvl8pPr lvl="7" rtl="0">
              <a:spcBef>
                <a:spcPts val="0"/>
              </a:spcBef>
              <a:spcAft>
                <a:spcPts val="0"/>
              </a:spcAft>
              <a:buClr>
                <a:srgbClr val="FFFFFF"/>
              </a:buClr>
              <a:buSzPts val="6100"/>
              <a:buNone/>
              <a:defRPr b="1" sz="6100">
                <a:solidFill>
                  <a:srgbClr val="FFFFFF"/>
                </a:solidFill>
              </a:defRPr>
            </a:lvl8pPr>
            <a:lvl9pPr lvl="8" rtl="0">
              <a:spcBef>
                <a:spcPts val="0"/>
              </a:spcBef>
              <a:spcAft>
                <a:spcPts val="0"/>
              </a:spcAft>
              <a:buClr>
                <a:srgbClr val="FFFFFF"/>
              </a:buClr>
              <a:buSzPts val="6100"/>
              <a:buNone/>
              <a:defRPr b="1" sz="6100">
                <a:solidFill>
                  <a:srgbClr val="FFFFFF"/>
                </a:solidFill>
              </a:defRPr>
            </a:lvl9pPr>
          </a:lstStyle>
          <a:p/>
        </p:txBody>
      </p:sp>
      <p:sp>
        <p:nvSpPr>
          <p:cNvPr id="14" name="Google Shape;14;p3"/>
          <p:cNvSpPr txBox="1"/>
          <p:nvPr>
            <p:ph idx="1" type="subTitle"/>
          </p:nvPr>
        </p:nvSpPr>
        <p:spPr>
          <a:xfrm>
            <a:off x="4400550" y="3028950"/>
            <a:ext cx="3852000" cy="681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24763"/>
              </a:buClr>
              <a:buSzPts val="1900"/>
              <a:buFont typeface="Overpass"/>
              <a:buNone/>
              <a:defRPr sz="1900">
                <a:solidFill>
                  <a:srgbClr val="024763"/>
                </a:solidFill>
                <a:latin typeface="Overpass"/>
                <a:ea typeface="Overpass"/>
                <a:cs typeface="Overpass"/>
                <a:sym typeface="Overpass"/>
              </a:defRPr>
            </a:lvl1pPr>
            <a:lvl2pPr lvl="1" rtl="0">
              <a:lnSpc>
                <a:spcPct val="100000"/>
              </a:lnSpc>
              <a:spcBef>
                <a:spcPts val="0"/>
              </a:spcBef>
              <a:spcAft>
                <a:spcPts val="0"/>
              </a:spcAft>
              <a:buClr>
                <a:srgbClr val="024763"/>
              </a:buClr>
              <a:buSzPts val="1900"/>
              <a:buFont typeface="Montserrat"/>
              <a:buNone/>
              <a:defRPr sz="1900">
                <a:solidFill>
                  <a:srgbClr val="024763"/>
                </a:solidFill>
                <a:latin typeface="Montserrat"/>
                <a:ea typeface="Montserrat"/>
                <a:cs typeface="Montserrat"/>
                <a:sym typeface="Montserrat"/>
              </a:defRPr>
            </a:lvl2pPr>
            <a:lvl3pPr lvl="2" rtl="0">
              <a:lnSpc>
                <a:spcPct val="100000"/>
              </a:lnSpc>
              <a:spcBef>
                <a:spcPts val="0"/>
              </a:spcBef>
              <a:spcAft>
                <a:spcPts val="0"/>
              </a:spcAft>
              <a:buClr>
                <a:srgbClr val="024763"/>
              </a:buClr>
              <a:buSzPts val="1900"/>
              <a:buFont typeface="Montserrat"/>
              <a:buNone/>
              <a:defRPr sz="1900">
                <a:solidFill>
                  <a:srgbClr val="024763"/>
                </a:solidFill>
                <a:latin typeface="Montserrat"/>
                <a:ea typeface="Montserrat"/>
                <a:cs typeface="Montserrat"/>
                <a:sym typeface="Montserrat"/>
              </a:defRPr>
            </a:lvl3pPr>
            <a:lvl4pPr lvl="3" rtl="0">
              <a:lnSpc>
                <a:spcPct val="100000"/>
              </a:lnSpc>
              <a:spcBef>
                <a:spcPts val="0"/>
              </a:spcBef>
              <a:spcAft>
                <a:spcPts val="0"/>
              </a:spcAft>
              <a:buClr>
                <a:srgbClr val="024763"/>
              </a:buClr>
              <a:buSzPts val="1900"/>
              <a:buFont typeface="Montserrat"/>
              <a:buNone/>
              <a:defRPr sz="1900">
                <a:solidFill>
                  <a:srgbClr val="024763"/>
                </a:solidFill>
                <a:latin typeface="Montserrat"/>
                <a:ea typeface="Montserrat"/>
                <a:cs typeface="Montserrat"/>
                <a:sym typeface="Montserrat"/>
              </a:defRPr>
            </a:lvl4pPr>
            <a:lvl5pPr lvl="4" rtl="0">
              <a:lnSpc>
                <a:spcPct val="100000"/>
              </a:lnSpc>
              <a:spcBef>
                <a:spcPts val="0"/>
              </a:spcBef>
              <a:spcAft>
                <a:spcPts val="0"/>
              </a:spcAft>
              <a:buClr>
                <a:srgbClr val="024763"/>
              </a:buClr>
              <a:buSzPts val="1900"/>
              <a:buFont typeface="Montserrat"/>
              <a:buNone/>
              <a:defRPr sz="1900">
                <a:solidFill>
                  <a:srgbClr val="024763"/>
                </a:solidFill>
                <a:latin typeface="Montserrat"/>
                <a:ea typeface="Montserrat"/>
                <a:cs typeface="Montserrat"/>
                <a:sym typeface="Montserrat"/>
              </a:defRPr>
            </a:lvl5pPr>
            <a:lvl6pPr lvl="5" rtl="0">
              <a:lnSpc>
                <a:spcPct val="100000"/>
              </a:lnSpc>
              <a:spcBef>
                <a:spcPts val="0"/>
              </a:spcBef>
              <a:spcAft>
                <a:spcPts val="0"/>
              </a:spcAft>
              <a:buClr>
                <a:srgbClr val="024763"/>
              </a:buClr>
              <a:buSzPts val="1900"/>
              <a:buFont typeface="Montserrat"/>
              <a:buNone/>
              <a:defRPr sz="1900">
                <a:solidFill>
                  <a:srgbClr val="024763"/>
                </a:solidFill>
                <a:latin typeface="Montserrat"/>
                <a:ea typeface="Montserrat"/>
                <a:cs typeface="Montserrat"/>
                <a:sym typeface="Montserrat"/>
              </a:defRPr>
            </a:lvl6pPr>
            <a:lvl7pPr lvl="6" rtl="0">
              <a:lnSpc>
                <a:spcPct val="100000"/>
              </a:lnSpc>
              <a:spcBef>
                <a:spcPts val="0"/>
              </a:spcBef>
              <a:spcAft>
                <a:spcPts val="0"/>
              </a:spcAft>
              <a:buClr>
                <a:srgbClr val="024763"/>
              </a:buClr>
              <a:buSzPts val="1900"/>
              <a:buFont typeface="Montserrat"/>
              <a:buNone/>
              <a:defRPr sz="1900">
                <a:solidFill>
                  <a:srgbClr val="024763"/>
                </a:solidFill>
                <a:latin typeface="Montserrat"/>
                <a:ea typeface="Montserrat"/>
                <a:cs typeface="Montserrat"/>
                <a:sym typeface="Montserrat"/>
              </a:defRPr>
            </a:lvl7pPr>
            <a:lvl8pPr lvl="7" rtl="0">
              <a:lnSpc>
                <a:spcPct val="100000"/>
              </a:lnSpc>
              <a:spcBef>
                <a:spcPts val="0"/>
              </a:spcBef>
              <a:spcAft>
                <a:spcPts val="0"/>
              </a:spcAft>
              <a:buClr>
                <a:srgbClr val="024763"/>
              </a:buClr>
              <a:buSzPts val="1900"/>
              <a:buFont typeface="Montserrat"/>
              <a:buNone/>
              <a:defRPr sz="1900">
                <a:solidFill>
                  <a:srgbClr val="024763"/>
                </a:solidFill>
                <a:latin typeface="Montserrat"/>
                <a:ea typeface="Montserrat"/>
                <a:cs typeface="Montserrat"/>
                <a:sym typeface="Montserrat"/>
              </a:defRPr>
            </a:lvl8pPr>
            <a:lvl9pPr lvl="8" rtl="0">
              <a:lnSpc>
                <a:spcPct val="100000"/>
              </a:lnSpc>
              <a:spcBef>
                <a:spcPts val="0"/>
              </a:spcBef>
              <a:spcAft>
                <a:spcPts val="0"/>
              </a:spcAft>
              <a:buClr>
                <a:srgbClr val="024763"/>
              </a:buClr>
              <a:buSzPts val="1900"/>
              <a:buFont typeface="Montserrat"/>
              <a:buNone/>
              <a:defRPr sz="1900">
                <a:solidFill>
                  <a:srgbClr val="024763"/>
                </a:solidFill>
                <a:latin typeface="Montserrat"/>
                <a:ea typeface="Montserrat"/>
                <a:cs typeface="Montserrat"/>
                <a:sym typeface="Montserrat"/>
              </a:defRPr>
            </a:lvl9pPr>
          </a:lstStyle>
          <a:p/>
        </p:txBody>
      </p:sp>
      <p:sp>
        <p:nvSpPr>
          <p:cNvPr id="15" name="Google Shape;15;p3"/>
          <p:cNvSpPr txBox="1"/>
          <p:nvPr>
            <p:ph hasCustomPrompt="1" idx="2" type="title"/>
          </p:nvPr>
        </p:nvSpPr>
        <p:spPr>
          <a:xfrm>
            <a:off x="4400550" y="1563325"/>
            <a:ext cx="3852000" cy="681300"/>
          </a:xfrm>
          <a:prstGeom prst="rect">
            <a:avLst/>
          </a:prstGeom>
        </p:spPr>
        <p:txBody>
          <a:bodyPr anchorCtr="0" anchor="b" bIns="91425" lIns="91425" spcFirstLastPara="1" rIns="91425" wrap="square" tIns="91425">
            <a:noAutofit/>
          </a:bodyPr>
          <a:lstStyle>
            <a:lvl1pPr lvl="0" rtl="0">
              <a:spcBef>
                <a:spcPts val="0"/>
              </a:spcBef>
              <a:spcAft>
                <a:spcPts val="0"/>
              </a:spcAft>
              <a:buSzPts val="6000"/>
              <a:buFont typeface="Montserrat Black"/>
              <a:buNone/>
              <a:defRPr sz="6000">
                <a:latin typeface="Montserrat Black"/>
                <a:ea typeface="Montserrat Black"/>
                <a:cs typeface="Montserrat Black"/>
                <a:sym typeface="Montserrat Black"/>
              </a:defRPr>
            </a:lvl1pPr>
            <a:lvl2pPr lvl="1" rtl="0">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2pPr>
            <a:lvl3pPr lvl="2" rtl="0">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3pPr>
            <a:lvl4pPr lvl="3" rtl="0">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4pPr>
            <a:lvl5pPr lvl="4" rtl="0">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5pPr>
            <a:lvl6pPr lvl="5" rtl="0">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6pPr>
            <a:lvl7pPr lvl="6" rtl="0">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7pPr>
            <a:lvl8pPr lvl="7" rtl="0">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8pPr>
            <a:lvl9pPr lvl="8" rtl="0">
              <a:spcBef>
                <a:spcPts val="0"/>
              </a:spcBef>
              <a:spcAft>
                <a:spcPts val="0"/>
              </a:spcAft>
              <a:buClr>
                <a:schemeClr val="lt1"/>
              </a:buClr>
              <a:buSzPts val="12000"/>
              <a:buFont typeface="Montserrat"/>
              <a:buNone/>
              <a:defRPr b="1" sz="12000">
                <a:solidFill>
                  <a:schemeClr val="lt1"/>
                </a:solidFill>
                <a:latin typeface="Montserrat"/>
                <a:ea typeface="Montserrat"/>
                <a:cs typeface="Montserrat"/>
                <a:sym typeface="Montserrat"/>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4">
    <p:bg>
      <p:bgPr>
        <a:solidFill>
          <a:srgbClr val="FB8500"/>
        </a:solidFill>
      </p:bgPr>
    </p:bg>
    <p:spTree>
      <p:nvGrpSpPr>
        <p:cNvPr id="161" name="Shape 161"/>
        <p:cNvGrpSpPr/>
        <p:nvPr/>
      </p:nvGrpSpPr>
      <p:grpSpPr>
        <a:xfrm>
          <a:off x="0" y="0"/>
          <a:ext cx="0" cy="0"/>
          <a:chOff x="0" y="0"/>
          <a:chExt cx="0" cy="0"/>
        </a:xfrm>
      </p:grpSpPr>
      <p:sp>
        <p:nvSpPr>
          <p:cNvPr id="162" name="Google Shape;162;p21"/>
          <p:cNvSpPr/>
          <p:nvPr/>
        </p:nvSpPr>
        <p:spPr>
          <a:xfrm>
            <a:off x="1909650" y="-794475"/>
            <a:ext cx="5324700" cy="49092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163" name="Google Shape;163;p21"/>
          <p:cNvSpPr txBox="1"/>
          <p:nvPr/>
        </p:nvSpPr>
        <p:spPr>
          <a:xfrm>
            <a:off x="2902200" y="3155425"/>
            <a:ext cx="3339600" cy="522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300"/>
              </a:spcBef>
              <a:spcAft>
                <a:spcPts val="0"/>
              </a:spcAft>
              <a:buNone/>
            </a:pPr>
            <a:r>
              <a:rPr lang="en" sz="1000">
                <a:solidFill>
                  <a:srgbClr val="024763"/>
                </a:solidFill>
                <a:latin typeface="Montserrat"/>
                <a:ea typeface="Montserrat"/>
                <a:cs typeface="Montserrat"/>
                <a:sym typeface="Montserrat"/>
              </a:rPr>
              <a:t>CREDITS: This presentation template was created by </a:t>
            </a:r>
            <a:r>
              <a:rPr b="1" lang="en" sz="1000">
                <a:solidFill>
                  <a:srgbClr val="024763"/>
                </a:solidFill>
                <a:uFill>
                  <a:noFill/>
                </a:uFill>
                <a:latin typeface="Montserrat"/>
                <a:ea typeface="Montserrat"/>
                <a:cs typeface="Montserrat"/>
                <a:sym typeface="Montserrat"/>
                <a:hlinkClick r:id="rId2">
                  <a:extLst>
                    <a:ext uri="{A12FA001-AC4F-418D-AE19-62706E023703}">
                      <ahyp:hlinkClr val="tx"/>
                    </a:ext>
                  </a:extLst>
                </a:hlinkClick>
              </a:rPr>
              <a:t>Slidesgo</a:t>
            </a:r>
            <a:r>
              <a:rPr lang="en" sz="1000">
                <a:solidFill>
                  <a:srgbClr val="024763"/>
                </a:solidFill>
                <a:latin typeface="Montserrat"/>
                <a:ea typeface="Montserrat"/>
                <a:cs typeface="Montserrat"/>
                <a:sym typeface="Montserrat"/>
              </a:rPr>
              <a:t>, including icons by </a:t>
            </a:r>
            <a:r>
              <a:rPr b="1" lang="en" sz="1000">
                <a:solidFill>
                  <a:srgbClr val="024763"/>
                </a:solidFill>
                <a:uFill>
                  <a:noFill/>
                </a:uFill>
                <a:latin typeface="Montserrat"/>
                <a:ea typeface="Montserrat"/>
                <a:cs typeface="Montserrat"/>
                <a:sym typeface="Montserrat"/>
                <a:hlinkClick r:id="rId3">
                  <a:extLst>
                    <a:ext uri="{A12FA001-AC4F-418D-AE19-62706E023703}">
                      <ahyp:hlinkClr val="tx"/>
                    </a:ext>
                  </a:extLst>
                </a:hlinkClick>
              </a:rPr>
              <a:t>Flaticon</a:t>
            </a:r>
            <a:r>
              <a:rPr lang="en" sz="1000">
                <a:solidFill>
                  <a:srgbClr val="024763"/>
                </a:solidFill>
                <a:latin typeface="Montserrat"/>
                <a:ea typeface="Montserrat"/>
                <a:cs typeface="Montserrat"/>
                <a:sym typeface="Montserrat"/>
              </a:rPr>
              <a:t>, and infographics &amp; images by </a:t>
            </a:r>
            <a:r>
              <a:rPr b="1" lang="en" sz="1000">
                <a:solidFill>
                  <a:srgbClr val="024763"/>
                </a:solidFill>
                <a:uFill>
                  <a:noFill/>
                </a:uFill>
                <a:latin typeface="Montserrat"/>
                <a:ea typeface="Montserrat"/>
                <a:cs typeface="Montserrat"/>
                <a:sym typeface="Montserrat"/>
                <a:hlinkClick r:id="rId4">
                  <a:extLst>
                    <a:ext uri="{A12FA001-AC4F-418D-AE19-62706E023703}">
                      <ahyp:hlinkClr val="tx"/>
                    </a:ext>
                  </a:extLst>
                </a:hlinkClick>
              </a:rPr>
              <a:t>Freepik</a:t>
            </a:r>
            <a:r>
              <a:rPr lang="en" sz="1000">
                <a:solidFill>
                  <a:srgbClr val="024763"/>
                </a:solidFill>
                <a:latin typeface="Montserrat"/>
                <a:ea typeface="Montserrat"/>
                <a:cs typeface="Montserrat"/>
                <a:sym typeface="Montserrat"/>
              </a:rPr>
              <a:t>. </a:t>
            </a:r>
            <a:endParaRPr sz="1000">
              <a:solidFill>
                <a:srgbClr val="024763"/>
              </a:solidFill>
              <a:latin typeface="Montserrat"/>
              <a:ea typeface="Montserrat"/>
              <a:cs typeface="Montserrat"/>
              <a:sym typeface="Montserrat"/>
            </a:endParaRPr>
          </a:p>
        </p:txBody>
      </p:sp>
      <p:sp>
        <p:nvSpPr>
          <p:cNvPr id="164" name="Google Shape;164;p21"/>
          <p:cNvSpPr txBox="1"/>
          <p:nvPr>
            <p:ph type="title"/>
          </p:nvPr>
        </p:nvSpPr>
        <p:spPr>
          <a:xfrm>
            <a:off x="2599800" y="731398"/>
            <a:ext cx="3944400" cy="591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24763"/>
              </a:buClr>
              <a:buSzPts val="5000"/>
              <a:buFont typeface="Montserrat"/>
              <a:buNone/>
              <a:defRPr b="1" sz="5000">
                <a:solidFill>
                  <a:srgbClr val="024763"/>
                </a:solidFill>
                <a:latin typeface="Montserrat"/>
                <a:ea typeface="Montserrat"/>
                <a:cs typeface="Montserrat"/>
                <a:sym typeface="Montserrat"/>
              </a:defRPr>
            </a:lvl1pPr>
            <a:lvl2pPr lvl="1" rtl="0" algn="ctr">
              <a:spcBef>
                <a:spcPts val="0"/>
              </a:spcBef>
              <a:spcAft>
                <a:spcPts val="0"/>
              </a:spcAft>
              <a:buClr>
                <a:srgbClr val="024763"/>
              </a:buClr>
              <a:buSzPts val="6000"/>
              <a:buFont typeface="Montserrat"/>
              <a:buNone/>
              <a:defRPr b="1" sz="6000">
                <a:solidFill>
                  <a:srgbClr val="024763"/>
                </a:solidFill>
                <a:latin typeface="Montserrat"/>
                <a:ea typeface="Montserrat"/>
                <a:cs typeface="Montserrat"/>
                <a:sym typeface="Montserrat"/>
              </a:defRPr>
            </a:lvl2pPr>
            <a:lvl3pPr lvl="2" rtl="0" algn="ctr">
              <a:spcBef>
                <a:spcPts val="0"/>
              </a:spcBef>
              <a:spcAft>
                <a:spcPts val="0"/>
              </a:spcAft>
              <a:buClr>
                <a:srgbClr val="024763"/>
              </a:buClr>
              <a:buSzPts val="6000"/>
              <a:buFont typeface="Montserrat"/>
              <a:buNone/>
              <a:defRPr b="1" sz="6000">
                <a:solidFill>
                  <a:srgbClr val="024763"/>
                </a:solidFill>
                <a:latin typeface="Montserrat"/>
                <a:ea typeface="Montserrat"/>
                <a:cs typeface="Montserrat"/>
                <a:sym typeface="Montserrat"/>
              </a:defRPr>
            </a:lvl3pPr>
            <a:lvl4pPr lvl="3" rtl="0" algn="ctr">
              <a:spcBef>
                <a:spcPts val="0"/>
              </a:spcBef>
              <a:spcAft>
                <a:spcPts val="0"/>
              </a:spcAft>
              <a:buClr>
                <a:srgbClr val="024763"/>
              </a:buClr>
              <a:buSzPts val="6000"/>
              <a:buFont typeface="Montserrat"/>
              <a:buNone/>
              <a:defRPr b="1" sz="6000">
                <a:solidFill>
                  <a:srgbClr val="024763"/>
                </a:solidFill>
                <a:latin typeface="Montserrat"/>
                <a:ea typeface="Montserrat"/>
                <a:cs typeface="Montserrat"/>
                <a:sym typeface="Montserrat"/>
              </a:defRPr>
            </a:lvl4pPr>
            <a:lvl5pPr lvl="4" rtl="0" algn="ctr">
              <a:spcBef>
                <a:spcPts val="0"/>
              </a:spcBef>
              <a:spcAft>
                <a:spcPts val="0"/>
              </a:spcAft>
              <a:buClr>
                <a:srgbClr val="024763"/>
              </a:buClr>
              <a:buSzPts val="6000"/>
              <a:buFont typeface="Montserrat"/>
              <a:buNone/>
              <a:defRPr b="1" sz="6000">
                <a:solidFill>
                  <a:srgbClr val="024763"/>
                </a:solidFill>
                <a:latin typeface="Montserrat"/>
                <a:ea typeface="Montserrat"/>
                <a:cs typeface="Montserrat"/>
                <a:sym typeface="Montserrat"/>
              </a:defRPr>
            </a:lvl5pPr>
            <a:lvl6pPr lvl="5" rtl="0" algn="ctr">
              <a:spcBef>
                <a:spcPts val="0"/>
              </a:spcBef>
              <a:spcAft>
                <a:spcPts val="0"/>
              </a:spcAft>
              <a:buClr>
                <a:srgbClr val="024763"/>
              </a:buClr>
              <a:buSzPts val="6000"/>
              <a:buFont typeface="Montserrat"/>
              <a:buNone/>
              <a:defRPr b="1" sz="6000">
                <a:solidFill>
                  <a:srgbClr val="024763"/>
                </a:solidFill>
                <a:latin typeface="Montserrat"/>
                <a:ea typeface="Montserrat"/>
                <a:cs typeface="Montserrat"/>
                <a:sym typeface="Montserrat"/>
              </a:defRPr>
            </a:lvl6pPr>
            <a:lvl7pPr lvl="6" rtl="0" algn="ctr">
              <a:spcBef>
                <a:spcPts val="0"/>
              </a:spcBef>
              <a:spcAft>
                <a:spcPts val="0"/>
              </a:spcAft>
              <a:buClr>
                <a:srgbClr val="024763"/>
              </a:buClr>
              <a:buSzPts val="6000"/>
              <a:buFont typeface="Montserrat"/>
              <a:buNone/>
              <a:defRPr b="1" sz="6000">
                <a:solidFill>
                  <a:srgbClr val="024763"/>
                </a:solidFill>
                <a:latin typeface="Montserrat"/>
                <a:ea typeface="Montserrat"/>
                <a:cs typeface="Montserrat"/>
                <a:sym typeface="Montserrat"/>
              </a:defRPr>
            </a:lvl7pPr>
            <a:lvl8pPr lvl="7" rtl="0" algn="ctr">
              <a:spcBef>
                <a:spcPts val="0"/>
              </a:spcBef>
              <a:spcAft>
                <a:spcPts val="0"/>
              </a:spcAft>
              <a:buClr>
                <a:srgbClr val="024763"/>
              </a:buClr>
              <a:buSzPts val="6000"/>
              <a:buFont typeface="Montserrat"/>
              <a:buNone/>
              <a:defRPr b="1" sz="6000">
                <a:solidFill>
                  <a:srgbClr val="024763"/>
                </a:solidFill>
                <a:latin typeface="Montserrat"/>
                <a:ea typeface="Montserrat"/>
                <a:cs typeface="Montserrat"/>
                <a:sym typeface="Montserrat"/>
              </a:defRPr>
            </a:lvl8pPr>
            <a:lvl9pPr lvl="8" rtl="0" algn="ctr">
              <a:spcBef>
                <a:spcPts val="0"/>
              </a:spcBef>
              <a:spcAft>
                <a:spcPts val="0"/>
              </a:spcAft>
              <a:buClr>
                <a:srgbClr val="024763"/>
              </a:buClr>
              <a:buSzPts val="6000"/>
              <a:buFont typeface="Montserrat"/>
              <a:buNone/>
              <a:defRPr b="1" sz="6000">
                <a:solidFill>
                  <a:srgbClr val="024763"/>
                </a:solidFill>
                <a:latin typeface="Montserrat"/>
                <a:ea typeface="Montserrat"/>
                <a:cs typeface="Montserrat"/>
                <a:sym typeface="Montserrat"/>
              </a:defRPr>
            </a:lvl9pPr>
          </a:lstStyle>
          <a:p/>
        </p:txBody>
      </p:sp>
      <p:sp>
        <p:nvSpPr>
          <p:cNvPr id="165" name="Google Shape;165;p21"/>
          <p:cNvSpPr txBox="1"/>
          <p:nvPr>
            <p:ph idx="1" type="subTitle"/>
          </p:nvPr>
        </p:nvSpPr>
        <p:spPr>
          <a:xfrm>
            <a:off x="3157050" y="1473632"/>
            <a:ext cx="2829900" cy="1043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24763"/>
              </a:buClr>
              <a:buSzPts val="1400"/>
              <a:buFont typeface="Montserrat"/>
              <a:buNone/>
              <a:defRPr sz="1400">
                <a:solidFill>
                  <a:srgbClr val="024763"/>
                </a:solidFill>
                <a:latin typeface="Montserrat"/>
                <a:ea typeface="Montserrat"/>
                <a:cs typeface="Montserrat"/>
                <a:sym typeface="Montserrat"/>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8">
    <p:bg>
      <p:bgPr>
        <a:solidFill>
          <a:srgbClr val="FFC800">
            <a:alpha val="30360"/>
          </a:srgbClr>
        </a:solidFill>
      </p:bgPr>
    </p:bg>
    <p:spTree>
      <p:nvGrpSpPr>
        <p:cNvPr id="166" name="Shape 166"/>
        <p:cNvGrpSpPr/>
        <p:nvPr/>
      </p:nvGrpSpPr>
      <p:grpSpPr>
        <a:xfrm>
          <a:off x="0" y="0"/>
          <a:ext cx="0" cy="0"/>
          <a:chOff x="0" y="0"/>
          <a:chExt cx="0" cy="0"/>
        </a:xfrm>
      </p:grpSpPr>
      <p:sp>
        <p:nvSpPr>
          <p:cNvPr id="167" name="Google Shape;167;p22"/>
          <p:cNvSpPr/>
          <p:nvPr/>
        </p:nvSpPr>
        <p:spPr>
          <a:xfrm>
            <a:off x="720000" y="720000"/>
            <a:ext cx="7695900" cy="3679500"/>
          </a:xfrm>
          <a:prstGeom prst="rect">
            <a:avLst/>
          </a:prstGeom>
          <a:solidFill>
            <a:schemeClr val="lt1"/>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71" name="Shape 171"/>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75" name="Shape 17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rgbClr val="FFC800">
            <a:alpha val="30360"/>
          </a:srgbClr>
        </a:solidFill>
      </p:bgPr>
    </p:bg>
    <p:spTree>
      <p:nvGrpSpPr>
        <p:cNvPr id="16" name="Shape 16"/>
        <p:cNvGrpSpPr/>
        <p:nvPr/>
      </p:nvGrpSpPr>
      <p:grpSpPr>
        <a:xfrm>
          <a:off x="0" y="0"/>
          <a:ext cx="0" cy="0"/>
          <a:chOff x="0" y="0"/>
          <a:chExt cx="0" cy="0"/>
        </a:xfrm>
      </p:grpSpPr>
      <p:sp>
        <p:nvSpPr>
          <p:cNvPr id="17" name="Google Shape;17;p4"/>
          <p:cNvSpPr txBox="1"/>
          <p:nvPr>
            <p:ph idx="1" type="body"/>
          </p:nvPr>
        </p:nvSpPr>
        <p:spPr>
          <a:xfrm>
            <a:off x="720000" y="1152475"/>
            <a:ext cx="7695900" cy="3246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rgbClr val="024763"/>
              </a:buClr>
              <a:buSzPts val="1400"/>
              <a:buFont typeface="Montserrat"/>
              <a:buChar char="●"/>
              <a:defRPr sz="1400">
                <a:solidFill>
                  <a:srgbClr val="024763"/>
                </a:solidFill>
                <a:latin typeface="Montserrat"/>
                <a:ea typeface="Montserrat"/>
                <a:cs typeface="Montserrat"/>
                <a:sym typeface="Montserrat"/>
              </a:defRPr>
            </a:lvl1pPr>
            <a:lvl2pPr indent="-317500" lvl="1" marL="91440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2pPr>
            <a:lvl3pPr indent="-317500" lvl="2" marL="137160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3pPr>
            <a:lvl4pPr indent="-317500" lvl="3" marL="182880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4pPr>
            <a:lvl5pPr indent="-317500" lvl="4" marL="228600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5pPr>
            <a:lvl6pPr indent="-317500" lvl="5" marL="274320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6pPr>
            <a:lvl7pPr indent="-317500" lvl="6" marL="320040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7pPr>
            <a:lvl8pPr indent="-317500" lvl="7" marL="365760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8pPr>
            <a:lvl9pPr indent="-317500" lvl="8" marL="4114800">
              <a:spcBef>
                <a:spcPts val="1600"/>
              </a:spcBef>
              <a:spcAft>
                <a:spcPts val="1600"/>
              </a:spcAft>
              <a:buClr>
                <a:srgbClr val="024763"/>
              </a:buClr>
              <a:buSzPts val="1400"/>
              <a:buFont typeface="Montserrat"/>
              <a:buChar char="■"/>
              <a:defRPr>
                <a:solidFill>
                  <a:srgbClr val="024763"/>
                </a:solidFill>
                <a:latin typeface="Montserrat"/>
                <a:ea typeface="Montserrat"/>
                <a:cs typeface="Montserrat"/>
                <a:sym typeface="Montserrat"/>
              </a:defRPr>
            </a:lvl9pPr>
          </a:lstStyle>
          <a:p/>
        </p:txBody>
      </p:sp>
      <p:sp>
        <p:nvSpPr>
          <p:cNvPr id="18" name="Google Shape;18;p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
        <p:nvSpPr>
          <p:cNvPr id="19" name="Google Shape;19;p4"/>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2700"/>
              <a:buFont typeface="Montserrat"/>
              <a:buNone/>
              <a:defRPr b="1" sz="2700">
                <a:solidFill>
                  <a:srgbClr val="024763"/>
                </a:solidFill>
                <a:latin typeface="Montserrat"/>
                <a:ea typeface="Montserrat"/>
                <a:cs typeface="Montserrat"/>
                <a:sym typeface="Montserrat"/>
              </a:defRPr>
            </a:lvl1pPr>
            <a:lvl2pPr lvl="1" rtl="0">
              <a:spcBef>
                <a:spcPts val="0"/>
              </a:spcBef>
              <a:spcAft>
                <a:spcPts val="0"/>
              </a:spcAft>
              <a:buSzPts val="2400"/>
              <a:buFont typeface="Montserrat"/>
              <a:buNone/>
              <a:defRPr b="1" sz="2400">
                <a:latin typeface="Montserrat"/>
                <a:ea typeface="Montserrat"/>
                <a:cs typeface="Montserrat"/>
                <a:sym typeface="Montserrat"/>
              </a:defRPr>
            </a:lvl2pPr>
            <a:lvl3pPr lvl="2" rtl="0">
              <a:spcBef>
                <a:spcPts val="0"/>
              </a:spcBef>
              <a:spcAft>
                <a:spcPts val="0"/>
              </a:spcAft>
              <a:buSzPts val="2400"/>
              <a:buFont typeface="Montserrat"/>
              <a:buNone/>
              <a:defRPr b="1" sz="2400">
                <a:latin typeface="Montserrat"/>
                <a:ea typeface="Montserrat"/>
                <a:cs typeface="Montserrat"/>
                <a:sym typeface="Montserrat"/>
              </a:defRPr>
            </a:lvl3pPr>
            <a:lvl4pPr lvl="3" rtl="0">
              <a:spcBef>
                <a:spcPts val="0"/>
              </a:spcBef>
              <a:spcAft>
                <a:spcPts val="0"/>
              </a:spcAft>
              <a:buSzPts val="2400"/>
              <a:buFont typeface="Montserrat"/>
              <a:buNone/>
              <a:defRPr b="1" sz="2400">
                <a:latin typeface="Montserrat"/>
                <a:ea typeface="Montserrat"/>
                <a:cs typeface="Montserrat"/>
                <a:sym typeface="Montserrat"/>
              </a:defRPr>
            </a:lvl4pPr>
            <a:lvl5pPr lvl="4" rtl="0">
              <a:spcBef>
                <a:spcPts val="0"/>
              </a:spcBef>
              <a:spcAft>
                <a:spcPts val="0"/>
              </a:spcAft>
              <a:buSzPts val="2400"/>
              <a:buFont typeface="Montserrat"/>
              <a:buNone/>
              <a:defRPr b="1" sz="2400">
                <a:latin typeface="Montserrat"/>
                <a:ea typeface="Montserrat"/>
                <a:cs typeface="Montserrat"/>
                <a:sym typeface="Montserrat"/>
              </a:defRPr>
            </a:lvl5pPr>
            <a:lvl6pPr lvl="5" rtl="0">
              <a:spcBef>
                <a:spcPts val="0"/>
              </a:spcBef>
              <a:spcAft>
                <a:spcPts val="0"/>
              </a:spcAft>
              <a:buSzPts val="2400"/>
              <a:buFont typeface="Montserrat"/>
              <a:buNone/>
              <a:defRPr b="1" sz="2400">
                <a:latin typeface="Montserrat"/>
                <a:ea typeface="Montserrat"/>
                <a:cs typeface="Montserrat"/>
                <a:sym typeface="Montserrat"/>
              </a:defRPr>
            </a:lvl6pPr>
            <a:lvl7pPr lvl="6" rtl="0">
              <a:spcBef>
                <a:spcPts val="0"/>
              </a:spcBef>
              <a:spcAft>
                <a:spcPts val="0"/>
              </a:spcAft>
              <a:buSzPts val="2400"/>
              <a:buFont typeface="Montserrat"/>
              <a:buNone/>
              <a:defRPr b="1" sz="2400">
                <a:latin typeface="Montserrat"/>
                <a:ea typeface="Montserrat"/>
                <a:cs typeface="Montserrat"/>
                <a:sym typeface="Montserrat"/>
              </a:defRPr>
            </a:lvl7pPr>
            <a:lvl8pPr lvl="7" rtl="0">
              <a:spcBef>
                <a:spcPts val="0"/>
              </a:spcBef>
              <a:spcAft>
                <a:spcPts val="0"/>
              </a:spcAft>
              <a:buSzPts val="2400"/>
              <a:buFont typeface="Montserrat"/>
              <a:buNone/>
              <a:defRPr b="1" sz="2400">
                <a:latin typeface="Montserrat"/>
                <a:ea typeface="Montserrat"/>
                <a:cs typeface="Montserrat"/>
                <a:sym typeface="Montserrat"/>
              </a:defRPr>
            </a:lvl8pPr>
            <a:lvl9pPr lvl="8" rtl="0">
              <a:spcBef>
                <a:spcPts val="0"/>
              </a:spcBef>
              <a:spcAft>
                <a:spcPts val="0"/>
              </a:spcAft>
              <a:buSzPts val="2400"/>
              <a:buFont typeface="Montserrat"/>
              <a:buNone/>
              <a:defRPr b="1" sz="2400">
                <a:latin typeface="Montserrat"/>
                <a:ea typeface="Montserrat"/>
                <a:cs typeface="Montserrat"/>
                <a:sym typeface="Montserrat"/>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p:nvPr/>
        </p:nvSpPr>
        <p:spPr>
          <a:xfrm rot="-5400000">
            <a:off x="5554227" y="1360075"/>
            <a:ext cx="1011600" cy="61518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E2A47"/>
              </a:solidFill>
              <a:latin typeface="Montserrat"/>
              <a:ea typeface="Montserrat"/>
              <a:cs typeface="Montserrat"/>
              <a:sym typeface="Montserrat"/>
            </a:endParaRPr>
          </a:p>
        </p:txBody>
      </p:sp>
      <p:sp>
        <p:nvSpPr>
          <p:cNvPr id="22" name="Google Shape;22;p5"/>
          <p:cNvSpPr/>
          <p:nvPr/>
        </p:nvSpPr>
        <p:spPr>
          <a:xfrm rot="10800000">
            <a:off x="719995" y="3930271"/>
            <a:ext cx="2327906" cy="1011504"/>
          </a:xfrm>
          <a:custGeom>
            <a:rect b="b" l="l" r="r" t="t"/>
            <a:pathLst>
              <a:path extrusionOk="0" h="125070" w="56851">
                <a:moveTo>
                  <a:pt x="0" y="0"/>
                </a:moveTo>
                <a:lnTo>
                  <a:pt x="0" y="125069"/>
                </a:lnTo>
                <a:lnTo>
                  <a:pt x="56850" y="125069"/>
                </a:lnTo>
                <a:lnTo>
                  <a:pt x="56850" y="0"/>
                </a:lnTo>
                <a:close/>
              </a:path>
            </a:pathLst>
          </a:custGeom>
          <a:solidFill>
            <a:srgbClr val="FB8500"/>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5"/>
          <p:cNvSpPr/>
          <p:nvPr/>
        </p:nvSpPr>
        <p:spPr>
          <a:xfrm rot="5400000">
            <a:off x="2570095" y="-1395450"/>
            <a:ext cx="1011600" cy="61518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E2A47"/>
              </a:solidFill>
              <a:latin typeface="Montserrat"/>
              <a:ea typeface="Montserrat"/>
              <a:cs typeface="Montserrat"/>
              <a:sym typeface="Montserrat"/>
            </a:endParaRPr>
          </a:p>
        </p:txBody>
      </p:sp>
      <p:sp>
        <p:nvSpPr>
          <p:cNvPr id="24" name="Google Shape;24;p5"/>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24763"/>
              </a:buClr>
              <a:buSzPts val="2700"/>
              <a:buFont typeface="Staatliches"/>
              <a:buNone/>
              <a:defRPr b="1" sz="2700">
                <a:solidFill>
                  <a:srgbClr val="024763"/>
                </a:solidFill>
                <a:latin typeface="Staatliches"/>
                <a:ea typeface="Staatliches"/>
                <a:cs typeface="Staatliches"/>
                <a:sym typeface="Staatliches"/>
              </a:defRPr>
            </a:lvl1pPr>
            <a:lvl2pPr lvl="1" rtl="0">
              <a:spcBef>
                <a:spcPts val="0"/>
              </a:spcBef>
              <a:spcAft>
                <a:spcPts val="0"/>
              </a:spcAft>
              <a:buSzPts val="2400"/>
              <a:buFont typeface="Montserrat"/>
              <a:buNone/>
              <a:defRPr b="1" sz="2400">
                <a:latin typeface="Montserrat"/>
                <a:ea typeface="Montserrat"/>
                <a:cs typeface="Montserrat"/>
                <a:sym typeface="Montserrat"/>
              </a:defRPr>
            </a:lvl2pPr>
            <a:lvl3pPr lvl="2" rtl="0">
              <a:spcBef>
                <a:spcPts val="0"/>
              </a:spcBef>
              <a:spcAft>
                <a:spcPts val="0"/>
              </a:spcAft>
              <a:buSzPts val="2400"/>
              <a:buFont typeface="Montserrat"/>
              <a:buNone/>
              <a:defRPr b="1" sz="2400">
                <a:latin typeface="Montserrat"/>
                <a:ea typeface="Montserrat"/>
                <a:cs typeface="Montserrat"/>
                <a:sym typeface="Montserrat"/>
              </a:defRPr>
            </a:lvl3pPr>
            <a:lvl4pPr lvl="3" rtl="0">
              <a:spcBef>
                <a:spcPts val="0"/>
              </a:spcBef>
              <a:spcAft>
                <a:spcPts val="0"/>
              </a:spcAft>
              <a:buSzPts val="2400"/>
              <a:buFont typeface="Montserrat"/>
              <a:buNone/>
              <a:defRPr b="1" sz="2400">
                <a:latin typeface="Montserrat"/>
                <a:ea typeface="Montserrat"/>
                <a:cs typeface="Montserrat"/>
                <a:sym typeface="Montserrat"/>
              </a:defRPr>
            </a:lvl4pPr>
            <a:lvl5pPr lvl="4" rtl="0">
              <a:spcBef>
                <a:spcPts val="0"/>
              </a:spcBef>
              <a:spcAft>
                <a:spcPts val="0"/>
              </a:spcAft>
              <a:buSzPts val="2400"/>
              <a:buFont typeface="Montserrat"/>
              <a:buNone/>
              <a:defRPr b="1" sz="2400">
                <a:latin typeface="Montserrat"/>
                <a:ea typeface="Montserrat"/>
                <a:cs typeface="Montserrat"/>
                <a:sym typeface="Montserrat"/>
              </a:defRPr>
            </a:lvl5pPr>
            <a:lvl6pPr lvl="5" rtl="0">
              <a:spcBef>
                <a:spcPts val="0"/>
              </a:spcBef>
              <a:spcAft>
                <a:spcPts val="0"/>
              </a:spcAft>
              <a:buSzPts val="2400"/>
              <a:buFont typeface="Montserrat"/>
              <a:buNone/>
              <a:defRPr b="1" sz="2400">
                <a:latin typeface="Montserrat"/>
                <a:ea typeface="Montserrat"/>
                <a:cs typeface="Montserrat"/>
                <a:sym typeface="Montserrat"/>
              </a:defRPr>
            </a:lvl6pPr>
            <a:lvl7pPr lvl="6" rtl="0">
              <a:spcBef>
                <a:spcPts val="0"/>
              </a:spcBef>
              <a:spcAft>
                <a:spcPts val="0"/>
              </a:spcAft>
              <a:buSzPts val="2400"/>
              <a:buFont typeface="Montserrat"/>
              <a:buNone/>
              <a:defRPr b="1" sz="2400">
                <a:latin typeface="Montserrat"/>
                <a:ea typeface="Montserrat"/>
                <a:cs typeface="Montserrat"/>
                <a:sym typeface="Montserrat"/>
              </a:defRPr>
            </a:lvl7pPr>
            <a:lvl8pPr lvl="7" rtl="0">
              <a:spcBef>
                <a:spcPts val="0"/>
              </a:spcBef>
              <a:spcAft>
                <a:spcPts val="0"/>
              </a:spcAft>
              <a:buSzPts val="2400"/>
              <a:buFont typeface="Montserrat"/>
              <a:buNone/>
              <a:defRPr b="1" sz="2400">
                <a:latin typeface="Montserrat"/>
                <a:ea typeface="Montserrat"/>
                <a:cs typeface="Montserrat"/>
                <a:sym typeface="Montserrat"/>
              </a:defRPr>
            </a:lvl8pPr>
            <a:lvl9pPr lvl="8" rtl="0">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25" name="Google Shape;25;p5"/>
          <p:cNvSpPr txBox="1"/>
          <p:nvPr>
            <p:ph idx="1" type="subTitle"/>
          </p:nvPr>
        </p:nvSpPr>
        <p:spPr>
          <a:xfrm>
            <a:off x="720001" y="1636225"/>
            <a:ext cx="3852000" cy="549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24763"/>
              </a:buClr>
              <a:buSzPts val="1100"/>
              <a:buFont typeface="Overpass"/>
              <a:buNone/>
              <a:defRPr sz="1100">
                <a:solidFill>
                  <a:srgbClr val="024763"/>
                </a:solidFill>
                <a:latin typeface="Overpass"/>
                <a:ea typeface="Overpass"/>
                <a:cs typeface="Overpass"/>
                <a:sym typeface="Overpass"/>
              </a:defRPr>
            </a:lvl1pPr>
            <a:lvl2pPr lvl="1"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26" name="Google Shape;26;p5"/>
          <p:cNvSpPr txBox="1"/>
          <p:nvPr>
            <p:ph idx="2" type="subTitle"/>
          </p:nvPr>
        </p:nvSpPr>
        <p:spPr>
          <a:xfrm>
            <a:off x="720001" y="1179025"/>
            <a:ext cx="3852000" cy="549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rgbClr val="024763"/>
              </a:buClr>
              <a:buSzPts val="1800"/>
              <a:buFont typeface="Staatliches"/>
              <a:buNone/>
              <a:defRPr b="1">
                <a:solidFill>
                  <a:srgbClr val="024763"/>
                </a:solidFill>
                <a:latin typeface="Staatliches"/>
                <a:ea typeface="Staatliches"/>
                <a:cs typeface="Staatliches"/>
                <a:sym typeface="Staatliches"/>
              </a:defRPr>
            </a:lvl1pPr>
            <a:lvl2pPr lvl="1" rtl="0">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2pPr>
            <a:lvl3pPr lvl="2" rtl="0">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3pPr>
            <a:lvl4pPr lvl="3" rtl="0">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4pPr>
            <a:lvl5pPr lvl="4" rtl="0">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5pPr>
            <a:lvl6pPr lvl="5" rtl="0">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6pPr>
            <a:lvl7pPr lvl="6" rtl="0">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7pPr>
            <a:lvl8pPr lvl="7" rtl="0">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8pPr>
            <a:lvl9pPr lvl="8" rtl="0">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9pPr>
          </a:lstStyle>
          <a:p/>
        </p:txBody>
      </p:sp>
      <p:sp>
        <p:nvSpPr>
          <p:cNvPr id="27" name="Google Shape;27;p5"/>
          <p:cNvSpPr txBox="1"/>
          <p:nvPr>
            <p:ph idx="3" type="subTitle"/>
          </p:nvPr>
        </p:nvSpPr>
        <p:spPr>
          <a:xfrm>
            <a:off x="4572000" y="4387250"/>
            <a:ext cx="3852000" cy="5499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024763"/>
              </a:buClr>
              <a:buSzPts val="1100"/>
              <a:buFont typeface="Overpass"/>
              <a:buNone/>
              <a:defRPr sz="1100">
                <a:solidFill>
                  <a:srgbClr val="024763"/>
                </a:solidFill>
                <a:latin typeface="Overpass"/>
                <a:ea typeface="Overpass"/>
                <a:cs typeface="Overpass"/>
                <a:sym typeface="Overpass"/>
              </a:defRPr>
            </a:lvl1pPr>
            <a:lvl2pPr lvl="1"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28" name="Google Shape;28;p5"/>
          <p:cNvSpPr txBox="1"/>
          <p:nvPr>
            <p:ph idx="4" type="subTitle"/>
          </p:nvPr>
        </p:nvSpPr>
        <p:spPr>
          <a:xfrm>
            <a:off x="4572000" y="3930050"/>
            <a:ext cx="3852000" cy="5499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Clr>
                <a:srgbClr val="024763"/>
              </a:buClr>
              <a:buSzPts val="1800"/>
              <a:buFont typeface="Staatliches"/>
              <a:buNone/>
              <a:defRPr b="1">
                <a:solidFill>
                  <a:srgbClr val="024763"/>
                </a:solidFill>
                <a:latin typeface="Staatliches"/>
                <a:ea typeface="Staatliches"/>
                <a:cs typeface="Staatliches"/>
                <a:sym typeface="Staatliches"/>
              </a:defRPr>
            </a:lvl1pPr>
            <a:lvl2pPr lvl="1" rtl="0" algn="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2pPr>
            <a:lvl3pPr lvl="2" rtl="0" algn="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3pPr>
            <a:lvl4pPr lvl="3" rtl="0" algn="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4pPr>
            <a:lvl5pPr lvl="4" rtl="0" algn="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5pPr>
            <a:lvl6pPr lvl="5" rtl="0" algn="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6pPr>
            <a:lvl7pPr lvl="6" rtl="0" algn="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7pPr>
            <a:lvl8pPr lvl="7" rtl="0" algn="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8pPr>
            <a:lvl9pPr lvl="8" rtl="0" algn="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9pPr>
          </a:lstStyle>
          <a:p/>
        </p:txBody>
      </p:sp>
      <p:sp>
        <p:nvSpPr>
          <p:cNvPr id="29" name="Google Shape;29;p5"/>
          <p:cNvSpPr/>
          <p:nvPr/>
        </p:nvSpPr>
        <p:spPr>
          <a:xfrm>
            <a:off x="6088020" y="1174650"/>
            <a:ext cx="2327906" cy="1011504"/>
          </a:xfrm>
          <a:custGeom>
            <a:rect b="b" l="l" r="r" t="t"/>
            <a:pathLst>
              <a:path extrusionOk="0" h="125070" w="56851">
                <a:moveTo>
                  <a:pt x="0" y="0"/>
                </a:moveTo>
                <a:lnTo>
                  <a:pt x="0" y="125069"/>
                </a:lnTo>
                <a:lnTo>
                  <a:pt x="56850" y="125069"/>
                </a:lnTo>
                <a:lnTo>
                  <a:pt x="56850" y="0"/>
                </a:lnTo>
                <a:close/>
              </a:path>
            </a:pathLst>
          </a:custGeom>
          <a:solidFill>
            <a:srgbClr val="FB8500"/>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5"/>
          <p:cNvSpPr/>
          <p:nvPr/>
        </p:nvSpPr>
        <p:spPr>
          <a:xfrm rot="5400000">
            <a:off x="4085075" y="-586250"/>
            <a:ext cx="1011600" cy="72888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E2A47"/>
              </a:solidFill>
              <a:latin typeface="Montserrat"/>
              <a:ea typeface="Montserrat"/>
              <a:cs typeface="Montserrat"/>
              <a:sym typeface="Montserrat"/>
            </a:endParaRPr>
          </a:p>
        </p:txBody>
      </p:sp>
      <p:sp>
        <p:nvSpPr>
          <p:cNvPr id="31" name="Google Shape;31;p5"/>
          <p:cNvSpPr/>
          <p:nvPr/>
        </p:nvSpPr>
        <p:spPr>
          <a:xfrm>
            <a:off x="8178544" y="2552350"/>
            <a:ext cx="601484" cy="1011504"/>
          </a:xfrm>
          <a:custGeom>
            <a:rect b="b" l="l" r="r" t="t"/>
            <a:pathLst>
              <a:path extrusionOk="0" h="125070" w="56851">
                <a:moveTo>
                  <a:pt x="0" y="0"/>
                </a:moveTo>
                <a:lnTo>
                  <a:pt x="0" y="125069"/>
                </a:lnTo>
                <a:lnTo>
                  <a:pt x="56850" y="125069"/>
                </a:lnTo>
                <a:lnTo>
                  <a:pt x="56850" y="0"/>
                </a:lnTo>
                <a:close/>
              </a:path>
            </a:pathLst>
          </a:custGeom>
          <a:solidFill>
            <a:srgbClr val="FB8500"/>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5"/>
          <p:cNvSpPr/>
          <p:nvPr/>
        </p:nvSpPr>
        <p:spPr>
          <a:xfrm>
            <a:off x="363997" y="2552400"/>
            <a:ext cx="601484" cy="1011504"/>
          </a:xfrm>
          <a:custGeom>
            <a:rect b="b" l="l" r="r" t="t"/>
            <a:pathLst>
              <a:path extrusionOk="0" h="125070" w="56851">
                <a:moveTo>
                  <a:pt x="0" y="0"/>
                </a:moveTo>
                <a:lnTo>
                  <a:pt x="0" y="125069"/>
                </a:lnTo>
                <a:lnTo>
                  <a:pt x="56850" y="125069"/>
                </a:lnTo>
                <a:lnTo>
                  <a:pt x="56850" y="0"/>
                </a:lnTo>
                <a:close/>
              </a:path>
            </a:pathLst>
          </a:custGeom>
          <a:solidFill>
            <a:srgbClr val="FB8500"/>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5"/>
          <p:cNvSpPr txBox="1"/>
          <p:nvPr>
            <p:ph idx="5" type="subTitle"/>
          </p:nvPr>
        </p:nvSpPr>
        <p:spPr>
          <a:xfrm>
            <a:off x="2664875" y="3011738"/>
            <a:ext cx="3852000" cy="549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024763"/>
              </a:buClr>
              <a:buSzPts val="1100"/>
              <a:buFont typeface="Overpass"/>
              <a:buNone/>
              <a:defRPr sz="1100">
                <a:solidFill>
                  <a:srgbClr val="024763"/>
                </a:solidFill>
                <a:latin typeface="Overpass"/>
                <a:ea typeface="Overpass"/>
                <a:cs typeface="Overpass"/>
                <a:sym typeface="Overpass"/>
              </a:defRPr>
            </a:lvl1pPr>
            <a:lvl2pPr lvl="1"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400"/>
              <a:buFont typeface="Montserrat"/>
              <a:buNone/>
              <a:defRPr>
                <a:solidFill>
                  <a:srgbClr val="024763"/>
                </a:solidFill>
                <a:latin typeface="Montserrat"/>
                <a:ea typeface="Montserrat"/>
                <a:cs typeface="Montserrat"/>
                <a:sym typeface="Montserrat"/>
              </a:defRPr>
            </a:lvl9pPr>
          </a:lstStyle>
          <a:p/>
        </p:txBody>
      </p:sp>
      <p:sp>
        <p:nvSpPr>
          <p:cNvPr id="34" name="Google Shape;34;p5"/>
          <p:cNvSpPr txBox="1"/>
          <p:nvPr>
            <p:ph idx="6" type="subTitle"/>
          </p:nvPr>
        </p:nvSpPr>
        <p:spPr>
          <a:xfrm>
            <a:off x="2664875" y="2554538"/>
            <a:ext cx="3852000" cy="549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rgbClr val="024763"/>
              </a:buClr>
              <a:buSzPts val="1800"/>
              <a:buFont typeface="Staatliches"/>
              <a:buNone/>
              <a:defRPr b="1">
                <a:solidFill>
                  <a:srgbClr val="024763"/>
                </a:solidFill>
                <a:latin typeface="Staatliches"/>
                <a:ea typeface="Staatliches"/>
                <a:cs typeface="Staatliches"/>
                <a:sym typeface="Staatliches"/>
              </a:defRPr>
            </a:lvl1pPr>
            <a:lvl2pPr lvl="1" rtl="0" algn="ct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2pPr>
            <a:lvl3pPr lvl="2" rtl="0" algn="ct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3pPr>
            <a:lvl4pPr lvl="3" rtl="0" algn="ct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4pPr>
            <a:lvl5pPr lvl="4" rtl="0" algn="ct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5pPr>
            <a:lvl6pPr lvl="5" rtl="0" algn="ct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6pPr>
            <a:lvl7pPr lvl="6" rtl="0" algn="ct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7pPr>
            <a:lvl8pPr lvl="7" rtl="0" algn="ct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8pPr>
            <a:lvl9pPr lvl="8" rtl="0" algn="ctr">
              <a:lnSpc>
                <a:spcPct val="100000"/>
              </a:lnSpc>
              <a:spcBef>
                <a:spcPts val="0"/>
              </a:spcBef>
              <a:spcAft>
                <a:spcPts val="0"/>
              </a:spcAft>
              <a:buClr>
                <a:srgbClr val="024763"/>
              </a:buClr>
              <a:buSzPts val="1800"/>
              <a:buFont typeface="Montserrat"/>
              <a:buNone/>
              <a:defRPr b="1" sz="1800">
                <a:solidFill>
                  <a:srgbClr val="024763"/>
                </a:solidFill>
                <a:latin typeface="Montserrat"/>
                <a:ea typeface="Montserrat"/>
                <a:cs typeface="Montserrat"/>
                <a:sym typeface="Montserrat"/>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5" name="Shape 35"/>
        <p:cNvGrpSpPr/>
        <p:nvPr/>
      </p:nvGrpSpPr>
      <p:grpSpPr>
        <a:xfrm>
          <a:off x="0" y="0"/>
          <a:ext cx="0" cy="0"/>
          <a:chOff x="0" y="0"/>
          <a:chExt cx="0" cy="0"/>
        </a:xfrm>
      </p:grpSpPr>
      <p:sp>
        <p:nvSpPr>
          <p:cNvPr id="36" name="Google Shape;36;p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
        <p:nvSpPr>
          <p:cNvPr id="37" name="Google Shape;37;p6"/>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24763"/>
              </a:buClr>
              <a:buSzPts val="2700"/>
              <a:buFont typeface="Montserrat"/>
              <a:buNone/>
              <a:defRPr b="1" sz="2700">
                <a:solidFill>
                  <a:srgbClr val="024763"/>
                </a:solidFill>
                <a:latin typeface="Montserrat"/>
                <a:ea typeface="Montserrat"/>
                <a:cs typeface="Montserrat"/>
                <a:sym typeface="Montserrat"/>
              </a:defRPr>
            </a:lvl1pPr>
            <a:lvl2pPr lvl="1" rtl="0" algn="ctr">
              <a:spcBef>
                <a:spcPts val="0"/>
              </a:spcBef>
              <a:spcAft>
                <a:spcPts val="0"/>
              </a:spcAft>
              <a:buSzPts val="2700"/>
              <a:buFont typeface="Montserrat"/>
              <a:buNone/>
              <a:defRPr b="1" sz="2700">
                <a:latin typeface="Montserrat"/>
                <a:ea typeface="Montserrat"/>
                <a:cs typeface="Montserrat"/>
                <a:sym typeface="Montserrat"/>
              </a:defRPr>
            </a:lvl2pPr>
            <a:lvl3pPr lvl="2" rtl="0" algn="ctr">
              <a:spcBef>
                <a:spcPts val="0"/>
              </a:spcBef>
              <a:spcAft>
                <a:spcPts val="0"/>
              </a:spcAft>
              <a:buSzPts val="2700"/>
              <a:buFont typeface="Montserrat"/>
              <a:buNone/>
              <a:defRPr b="1" sz="2700">
                <a:latin typeface="Montserrat"/>
                <a:ea typeface="Montserrat"/>
                <a:cs typeface="Montserrat"/>
                <a:sym typeface="Montserrat"/>
              </a:defRPr>
            </a:lvl3pPr>
            <a:lvl4pPr lvl="3" rtl="0" algn="ctr">
              <a:spcBef>
                <a:spcPts val="0"/>
              </a:spcBef>
              <a:spcAft>
                <a:spcPts val="0"/>
              </a:spcAft>
              <a:buSzPts val="2700"/>
              <a:buFont typeface="Montserrat"/>
              <a:buNone/>
              <a:defRPr b="1" sz="2700">
                <a:latin typeface="Montserrat"/>
                <a:ea typeface="Montserrat"/>
                <a:cs typeface="Montserrat"/>
                <a:sym typeface="Montserrat"/>
              </a:defRPr>
            </a:lvl4pPr>
            <a:lvl5pPr lvl="4" rtl="0" algn="ctr">
              <a:spcBef>
                <a:spcPts val="0"/>
              </a:spcBef>
              <a:spcAft>
                <a:spcPts val="0"/>
              </a:spcAft>
              <a:buSzPts val="2700"/>
              <a:buFont typeface="Montserrat"/>
              <a:buNone/>
              <a:defRPr b="1" sz="2700">
                <a:latin typeface="Montserrat"/>
                <a:ea typeface="Montserrat"/>
                <a:cs typeface="Montserrat"/>
                <a:sym typeface="Montserrat"/>
              </a:defRPr>
            </a:lvl5pPr>
            <a:lvl6pPr lvl="5" rtl="0" algn="ctr">
              <a:spcBef>
                <a:spcPts val="0"/>
              </a:spcBef>
              <a:spcAft>
                <a:spcPts val="0"/>
              </a:spcAft>
              <a:buSzPts val="2700"/>
              <a:buFont typeface="Montserrat"/>
              <a:buNone/>
              <a:defRPr b="1" sz="2700">
                <a:latin typeface="Montserrat"/>
                <a:ea typeface="Montserrat"/>
                <a:cs typeface="Montserrat"/>
                <a:sym typeface="Montserrat"/>
              </a:defRPr>
            </a:lvl6pPr>
            <a:lvl7pPr lvl="6" rtl="0" algn="ctr">
              <a:spcBef>
                <a:spcPts val="0"/>
              </a:spcBef>
              <a:spcAft>
                <a:spcPts val="0"/>
              </a:spcAft>
              <a:buSzPts val="2700"/>
              <a:buFont typeface="Montserrat"/>
              <a:buNone/>
              <a:defRPr b="1" sz="2700">
                <a:latin typeface="Montserrat"/>
                <a:ea typeface="Montserrat"/>
                <a:cs typeface="Montserrat"/>
                <a:sym typeface="Montserrat"/>
              </a:defRPr>
            </a:lvl7pPr>
            <a:lvl8pPr lvl="7" rtl="0" algn="ctr">
              <a:spcBef>
                <a:spcPts val="0"/>
              </a:spcBef>
              <a:spcAft>
                <a:spcPts val="0"/>
              </a:spcAft>
              <a:buSzPts val="2700"/>
              <a:buFont typeface="Montserrat"/>
              <a:buNone/>
              <a:defRPr b="1" sz="2700">
                <a:latin typeface="Montserrat"/>
                <a:ea typeface="Montserrat"/>
                <a:cs typeface="Montserrat"/>
                <a:sym typeface="Montserrat"/>
              </a:defRPr>
            </a:lvl8pPr>
            <a:lvl9pPr lvl="8" rtl="0" algn="ctr">
              <a:spcBef>
                <a:spcPts val="0"/>
              </a:spcBef>
              <a:spcAft>
                <a:spcPts val="0"/>
              </a:spcAft>
              <a:buSzPts val="2700"/>
              <a:buFont typeface="Montserrat"/>
              <a:buNone/>
              <a:defRPr b="1" sz="2700">
                <a:latin typeface="Montserrat"/>
                <a:ea typeface="Montserrat"/>
                <a:cs typeface="Montserrat"/>
                <a:sym typeface="Montserrat"/>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rgbClr val="FFC800">
            <a:alpha val="30360"/>
          </a:srgbClr>
        </a:solidFill>
      </p:bgPr>
    </p:bg>
    <p:spTree>
      <p:nvGrpSpPr>
        <p:cNvPr id="38" name="Shape 38"/>
        <p:cNvGrpSpPr/>
        <p:nvPr/>
      </p:nvGrpSpPr>
      <p:grpSpPr>
        <a:xfrm>
          <a:off x="0" y="0"/>
          <a:ext cx="0" cy="0"/>
          <a:chOff x="0" y="0"/>
          <a:chExt cx="0" cy="0"/>
        </a:xfrm>
      </p:grpSpPr>
      <p:sp>
        <p:nvSpPr>
          <p:cNvPr id="39" name="Google Shape;39;p7"/>
          <p:cNvSpPr/>
          <p:nvPr/>
        </p:nvSpPr>
        <p:spPr>
          <a:xfrm>
            <a:off x="523875" y="-409575"/>
            <a:ext cx="4467000" cy="4991100"/>
          </a:xfrm>
          <a:prstGeom prst="rect">
            <a:avLst/>
          </a:prstGeom>
          <a:solidFill>
            <a:srgbClr val="FFFFFF"/>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endParaRPr>
          </a:p>
        </p:txBody>
      </p:sp>
      <p:sp>
        <p:nvSpPr>
          <p:cNvPr id="40" name="Google Shape;40;p7"/>
          <p:cNvSpPr txBox="1"/>
          <p:nvPr>
            <p:ph idx="1" type="body"/>
          </p:nvPr>
        </p:nvSpPr>
        <p:spPr>
          <a:xfrm>
            <a:off x="720000" y="2066875"/>
            <a:ext cx="3172200" cy="20022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rgbClr val="024763"/>
              </a:buClr>
              <a:buSzPts val="1400"/>
              <a:buFont typeface="Montserrat"/>
              <a:buChar char="●"/>
              <a:defRPr sz="1400">
                <a:solidFill>
                  <a:srgbClr val="024763"/>
                </a:solidFill>
                <a:latin typeface="Montserrat"/>
                <a:ea typeface="Montserrat"/>
                <a:cs typeface="Montserrat"/>
                <a:sym typeface="Montserrat"/>
              </a:defRPr>
            </a:lvl1pPr>
            <a:lvl2pPr indent="-317500" lvl="1" marL="9144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2pPr>
            <a:lvl3pPr indent="-317500" lvl="2" marL="13716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3pPr>
            <a:lvl4pPr indent="-317500" lvl="3" marL="18288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4pPr>
            <a:lvl5pPr indent="-317500" lvl="4" marL="22860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5pPr>
            <a:lvl6pPr indent="-317500" lvl="5" marL="27432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6pPr>
            <a:lvl7pPr indent="-317500" lvl="6" marL="32004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7pPr>
            <a:lvl8pPr indent="-317500" lvl="7" marL="3657600" rtl="0">
              <a:spcBef>
                <a:spcPts val="1600"/>
              </a:spcBef>
              <a:spcAft>
                <a:spcPts val="0"/>
              </a:spcAft>
              <a:buClr>
                <a:srgbClr val="024763"/>
              </a:buClr>
              <a:buSzPts val="1400"/>
              <a:buFont typeface="Montserrat"/>
              <a:buChar char="○"/>
              <a:defRPr>
                <a:solidFill>
                  <a:srgbClr val="024763"/>
                </a:solidFill>
                <a:latin typeface="Montserrat"/>
                <a:ea typeface="Montserrat"/>
                <a:cs typeface="Montserrat"/>
                <a:sym typeface="Montserrat"/>
              </a:defRPr>
            </a:lvl8pPr>
            <a:lvl9pPr indent="-317500" lvl="8" marL="4114800" rtl="0">
              <a:spcBef>
                <a:spcPts val="1600"/>
              </a:spcBef>
              <a:spcAft>
                <a:spcPts val="1600"/>
              </a:spcAft>
              <a:buClr>
                <a:srgbClr val="024763"/>
              </a:buClr>
              <a:buSzPts val="1400"/>
              <a:buFont typeface="Montserrat"/>
              <a:buChar char="■"/>
              <a:defRPr>
                <a:solidFill>
                  <a:srgbClr val="024763"/>
                </a:solidFill>
                <a:latin typeface="Montserrat"/>
                <a:ea typeface="Montserrat"/>
                <a:cs typeface="Montserrat"/>
                <a:sym typeface="Montserrat"/>
              </a:defRPr>
            </a:lvl9pPr>
          </a:lstStyle>
          <a:p/>
        </p:txBody>
      </p:sp>
      <p:sp>
        <p:nvSpPr>
          <p:cNvPr id="41" name="Google Shape;41;p7"/>
          <p:cNvSpPr txBox="1"/>
          <p:nvPr>
            <p:ph type="title"/>
          </p:nvPr>
        </p:nvSpPr>
        <p:spPr>
          <a:xfrm>
            <a:off x="720000" y="1634400"/>
            <a:ext cx="3172200" cy="4770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24763"/>
              </a:buClr>
              <a:buSzPts val="2700"/>
              <a:buFont typeface="Montserrat"/>
              <a:buNone/>
              <a:defRPr b="1" sz="2700">
                <a:solidFill>
                  <a:srgbClr val="024763"/>
                </a:solidFill>
                <a:latin typeface="Montserrat"/>
                <a:ea typeface="Montserrat"/>
                <a:cs typeface="Montserrat"/>
                <a:sym typeface="Montserrat"/>
              </a:defRPr>
            </a:lvl1pPr>
            <a:lvl2pPr lvl="1" rtl="0">
              <a:spcBef>
                <a:spcPts val="0"/>
              </a:spcBef>
              <a:spcAft>
                <a:spcPts val="0"/>
              </a:spcAft>
              <a:buClr>
                <a:srgbClr val="024763"/>
              </a:buClr>
              <a:buSzPts val="2400"/>
              <a:buFont typeface="Montserrat"/>
              <a:buNone/>
              <a:defRPr b="1" sz="2400">
                <a:solidFill>
                  <a:srgbClr val="024763"/>
                </a:solidFill>
                <a:latin typeface="Montserrat"/>
                <a:ea typeface="Montserrat"/>
                <a:cs typeface="Montserrat"/>
                <a:sym typeface="Montserrat"/>
              </a:defRPr>
            </a:lvl2pPr>
            <a:lvl3pPr lvl="2" rtl="0">
              <a:spcBef>
                <a:spcPts val="0"/>
              </a:spcBef>
              <a:spcAft>
                <a:spcPts val="0"/>
              </a:spcAft>
              <a:buClr>
                <a:srgbClr val="024763"/>
              </a:buClr>
              <a:buSzPts val="2400"/>
              <a:buFont typeface="Montserrat"/>
              <a:buNone/>
              <a:defRPr b="1" sz="2400">
                <a:solidFill>
                  <a:srgbClr val="024763"/>
                </a:solidFill>
                <a:latin typeface="Montserrat"/>
                <a:ea typeface="Montserrat"/>
                <a:cs typeface="Montserrat"/>
                <a:sym typeface="Montserrat"/>
              </a:defRPr>
            </a:lvl3pPr>
            <a:lvl4pPr lvl="3" rtl="0">
              <a:spcBef>
                <a:spcPts val="0"/>
              </a:spcBef>
              <a:spcAft>
                <a:spcPts val="0"/>
              </a:spcAft>
              <a:buClr>
                <a:srgbClr val="024763"/>
              </a:buClr>
              <a:buSzPts val="2400"/>
              <a:buFont typeface="Montserrat"/>
              <a:buNone/>
              <a:defRPr b="1" sz="2400">
                <a:solidFill>
                  <a:srgbClr val="024763"/>
                </a:solidFill>
                <a:latin typeface="Montserrat"/>
                <a:ea typeface="Montserrat"/>
                <a:cs typeface="Montserrat"/>
                <a:sym typeface="Montserrat"/>
              </a:defRPr>
            </a:lvl4pPr>
            <a:lvl5pPr lvl="4" rtl="0">
              <a:spcBef>
                <a:spcPts val="0"/>
              </a:spcBef>
              <a:spcAft>
                <a:spcPts val="0"/>
              </a:spcAft>
              <a:buClr>
                <a:srgbClr val="024763"/>
              </a:buClr>
              <a:buSzPts val="2400"/>
              <a:buFont typeface="Montserrat"/>
              <a:buNone/>
              <a:defRPr b="1" sz="2400">
                <a:solidFill>
                  <a:srgbClr val="024763"/>
                </a:solidFill>
                <a:latin typeface="Montserrat"/>
                <a:ea typeface="Montserrat"/>
                <a:cs typeface="Montserrat"/>
                <a:sym typeface="Montserrat"/>
              </a:defRPr>
            </a:lvl5pPr>
            <a:lvl6pPr lvl="5" rtl="0">
              <a:spcBef>
                <a:spcPts val="0"/>
              </a:spcBef>
              <a:spcAft>
                <a:spcPts val="0"/>
              </a:spcAft>
              <a:buClr>
                <a:srgbClr val="024763"/>
              </a:buClr>
              <a:buSzPts val="2400"/>
              <a:buFont typeface="Montserrat"/>
              <a:buNone/>
              <a:defRPr b="1" sz="2400">
                <a:solidFill>
                  <a:srgbClr val="024763"/>
                </a:solidFill>
                <a:latin typeface="Montserrat"/>
                <a:ea typeface="Montserrat"/>
                <a:cs typeface="Montserrat"/>
                <a:sym typeface="Montserrat"/>
              </a:defRPr>
            </a:lvl6pPr>
            <a:lvl7pPr lvl="6" rtl="0">
              <a:spcBef>
                <a:spcPts val="0"/>
              </a:spcBef>
              <a:spcAft>
                <a:spcPts val="0"/>
              </a:spcAft>
              <a:buClr>
                <a:srgbClr val="024763"/>
              </a:buClr>
              <a:buSzPts val="2400"/>
              <a:buFont typeface="Montserrat"/>
              <a:buNone/>
              <a:defRPr b="1" sz="2400">
                <a:solidFill>
                  <a:srgbClr val="024763"/>
                </a:solidFill>
                <a:latin typeface="Montserrat"/>
                <a:ea typeface="Montserrat"/>
                <a:cs typeface="Montserrat"/>
                <a:sym typeface="Montserrat"/>
              </a:defRPr>
            </a:lvl7pPr>
            <a:lvl8pPr lvl="7" rtl="0">
              <a:spcBef>
                <a:spcPts val="0"/>
              </a:spcBef>
              <a:spcAft>
                <a:spcPts val="0"/>
              </a:spcAft>
              <a:buClr>
                <a:srgbClr val="024763"/>
              </a:buClr>
              <a:buSzPts val="2400"/>
              <a:buFont typeface="Montserrat"/>
              <a:buNone/>
              <a:defRPr b="1" sz="2400">
                <a:solidFill>
                  <a:srgbClr val="024763"/>
                </a:solidFill>
                <a:latin typeface="Montserrat"/>
                <a:ea typeface="Montserrat"/>
                <a:cs typeface="Montserrat"/>
                <a:sym typeface="Montserrat"/>
              </a:defRPr>
            </a:lvl8pPr>
            <a:lvl9pPr lvl="8" rtl="0">
              <a:spcBef>
                <a:spcPts val="0"/>
              </a:spcBef>
              <a:spcAft>
                <a:spcPts val="0"/>
              </a:spcAft>
              <a:buClr>
                <a:srgbClr val="024763"/>
              </a:buClr>
              <a:buSzPts val="2400"/>
              <a:buFont typeface="Montserrat"/>
              <a:buNone/>
              <a:defRPr b="1" sz="2400">
                <a:solidFill>
                  <a:srgbClr val="024763"/>
                </a:solidFill>
                <a:latin typeface="Montserrat"/>
                <a:ea typeface="Montserrat"/>
                <a:cs typeface="Montserrat"/>
                <a:sym typeface="Montserrat"/>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rgbClr val="FFC800">
            <a:alpha val="30360"/>
          </a:srgbClr>
        </a:solidFill>
      </p:bgPr>
    </p:bg>
    <p:spTree>
      <p:nvGrpSpPr>
        <p:cNvPr id="42" name="Shape 42"/>
        <p:cNvGrpSpPr/>
        <p:nvPr/>
      </p:nvGrpSpPr>
      <p:grpSpPr>
        <a:xfrm>
          <a:off x="0" y="0"/>
          <a:ext cx="0" cy="0"/>
          <a:chOff x="0" y="0"/>
          <a:chExt cx="0" cy="0"/>
        </a:xfrm>
      </p:grpSpPr>
      <p:sp>
        <p:nvSpPr>
          <p:cNvPr id="43" name="Google Shape;43;p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
        <p:nvSpPr>
          <p:cNvPr id="44" name="Google Shape;44;p8"/>
          <p:cNvSpPr/>
          <p:nvPr/>
        </p:nvSpPr>
        <p:spPr>
          <a:xfrm>
            <a:off x="4572000" y="-104775"/>
            <a:ext cx="4572000" cy="53244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B8500"/>
              </a:solidFill>
            </a:endParaRPr>
          </a:p>
        </p:txBody>
      </p:sp>
      <p:sp>
        <p:nvSpPr>
          <p:cNvPr id="45" name="Google Shape;45;p8"/>
          <p:cNvSpPr/>
          <p:nvPr/>
        </p:nvSpPr>
        <p:spPr>
          <a:xfrm>
            <a:off x="3314700" y="720000"/>
            <a:ext cx="5324700" cy="36921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8"/>
          <p:cNvSpPr txBox="1"/>
          <p:nvPr>
            <p:ph type="ctrTitle"/>
          </p:nvPr>
        </p:nvSpPr>
        <p:spPr>
          <a:xfrm>
            <a:off x="3843750" y="720000"/>
            <a:ext cx="4572000" cy="36795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024763"/>
              </a:buClr>
              <a:buSzPts val="5900"/>
              <a:buFont typeface="Montserrat"/>
              <a:buNone/>
              <a:defRPr b="1" sz="5900">
                <a:solidFill>
                  <a:srgbClr val="024763"/>
                </a:solidFill>
                <a:latin typeface="Montserrat"/>
                <a:ea typeface="Montserrat"/>
                <a:cs typeface="Montserrat"/>
                <a:sym typeface="Montserrat"/>
              </a:defRPr>
            </a:lvl1pPr>
            <a:lvl2pPr lvl="1" rtl="0">
              <a:spcBef>
                <a:spcPts val="0"/>
              </a:spcBef>
              <a:spcAft>
                <a:spcPts val="0"/>
              </a:spcAft>
              <a:buClr>
                <a:srgbClr val="FFFFFF"/>
              </a:buClr>
              <a:buSzPts val="6100"/>
              <a:buNone/>
              <a:defRPr b="1" sz="6100">
                <a:solidFill>
                  <a:srgbClr val="FFFFFF"/>
                </a:solidFill>
              </a:defRPr>
            </a:lvl2pPr>
            <a:lvl3pPr lvl="2" rtl="0">
              <a:spcBef>
                <a:spcPts val="0"/>
              </a:spcBef>
              <a:spcAft>
                <a:spcPts val="0"/>
              </a:spcAft>
              <a:buClr>
                <a:srgbClr val="FFFFFF"/>
              </a:buClr>
              <a:buSzPts val="6100"/>
              <a:buNone/>
              <a:defRPr b="1" sz="6100">
                <a:solidFill>
                  <a:srgbClr val="FFFFFF"/>
                </a:solidFill>
              </a:defRPr>
            </a:lvl3pPr>
            <a:lvl4pPr lvl="3" rtl="0">
              <a:spcBef>
                <a:spcPts val="0"/>
              </a:spcBef>
              <a:spcAft>
                <a:spcPts val="0"/>
              </a:spcAft>
              <a:buClr>
                <a:srgbClr val="FFFFFF"/>
              </a:buClr>
              <a:buSzPts val="6100"/>
              <a:buNone/>
              <a:defRPr b="1" sz="6100">
                <a:solidFill>
                  <a:srgbClr val="FFFFFF"/>
                </a:solidFill>
              </a:defRPr>
            </a:lvl4pPr>
            <a:lvl5pPr lvl="4" rtl="0">
              <a:spcBef>
                <a:spcPts val="0"/>
              </a:spcBef>
              <a:spcAft>
                <a:spcPts val="0"/>
              </a:spcAft>
              <a:buClr>
                <a:srgbClr val="FFFFFF"/>
              </a:buClr>
              <a:buSzPts val="6100"/>
              <a:buNone/>
              <a:defRPr b="1" sz="6100">
                <a:solidFill>
                  <a:srgbClr val="FFFFFF"/>
                </a:solidFill>
              </a:defRPr>
            </a:lvl5pPr>
            <a:lvl6pPr lvl="5" rtl="0">
              <a:spcBef>
                <a:spcPts val="0"/>
              </a:spcBef>
              <a:spcAft>
                <a:spcPts val="0"/>
              </a:spcAft>
              <a:buClr>
                <a:srgbClr val="FFFFFF"/>
              </a:buClr>
              <a:buSzPts val="6100"/>
              <a:buNone/>
              <a:defRPr b="1" sz="6100">
                <a:solidFill>
                  <a:srgbClr val="FFFFFF"/>
                </a:solidFill>
              </a:defRPr>
            </a:lvl6pPr>
            <a:lvl7pPr lvl="6" rtl="0">
              <a:spcBef>
                <a:spcPts val="0"/>
              </a:spcBef>
              <a:spcAft>
                <a:spcPts val="0"/>
              </a:spcAft>
              <a:buClr>
                <a:srgbClr val="FFFFFF"/>
              </a:buClr>
              <a:buSzPts val="6100"/>
              <a:buNone/>
              <a:defRPr b="1" sz="6100">
                <a:solidFill>
                  <a:srgbClr val="FFFFFF"/>
                </a:solidFill>
              </a:defRPr>
            </a:lvl7pPr>
            <a:lvl8pPr lvl="7" rtl="0">
              <a:spcBef>
                <a:spcPts val="0"/>
              </a:spcBef>
              <a:spcAft>
                <a:spcPts val="0"/>
              </a:spcAft>
              <a:buClr>
                <a:srgbClr val="FFFFFF"/>
              </a:buClr>
              <a:buSzPts val="6100"/>
              <a:buNone/>
              <a:defRPr b="1" sz="6100">
                <a:solidFill>
                  <a:srgbClr val="FFFFFF"/>
                </a:solidFill>
              </a:defRPr>
            </a:lvl8pPr>
            <a:lvl9pPr lvl="8" rtl="0">
              <a:spcBef>
                <a:spcPts val="0"/>
              </a:spcBef>
              <a:spcAft>
                <a:spcPts val="0"/>
              </a:spcAft>
              <a:buClr>
                <a:srgbClr val="FFFFFF"/>
              </a:buClr>
              <a:buSzPts val="6100"/>
              <a:buNone/>
              <a:defRPr b="1" sz="6100">
                <a:solidFill>
                  <a:srgbClr val="FFFFFF"/>
                </a:solidFill>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rgbClr val="FFC800">
            <a:alpha val="30360"/>
          </a:srgbClr>
        </a:solidFill>
      </p:bgPr>
    </p:bg>
    <p:spTree>
      <p:nvGrpSpPr>
        <p:cNvPr id="47" name="Shape 47"/>
        <p:cNvGrpSpPr/>
        <p:nvPr/>
      </p:nvGrpSpPr>
      <p:grpSpPr>
        <a:xfrm>
          <a:off x="0" y="0"/>
          <a:ext cx="0" cy="0"/>
          <a:chOff x="0" y="0"/>
          <a:chExt cx="0" cy="0"/>
        </a:xfrm>
      </p:grpSpPr>
      <p:sp>
        <p:nvSpPr>
          <p:cNvPr id="48" name="Google Shape;48;p9"/>
          <p:cNvSpPr txBox="1"/>
          <p:nvPr>
            <p:ph type="ctrTitle"/>
          </p:nvPr>
        </p:nvSpPr>
        <p:spPr>
          <a:xfrm>
            <a:off x="720000" y="948600"/>
            <a:ext cx="3852000" cy="1896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024763"/>
              </a:buClr>
              <a:buSzPts val="4300"/>
              <a:buFont typeface="Montserrat ExtraBold"/>
              <a:buNone/>
              <a:defRPr sz="4300">
                <a:solidFill>
                  <a:srgbClr val="024763"/>
                </a:solidFill>
                <a:latin typeface="Montserrat ExtraBold"/>
                <a:ea typeface="Montserrat ExtraBold"/>
                <a:cs typeface="Montserrat ExtraBold"/>
                <a:sym typeface="Montserrat ExtraBold"/>
              </a:defRPr>
            </a:lvl1pPr>
            <a:lvl2pPr lvl="1"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2pPr>
            <a:lvl3pPr lvl="2"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3pPr>
            <a:lvl4pPr lvl="3"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4pPr>
            <a:lvl5pPr lvl="4"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5pPr>
            <a:lvl6pPr lvl="5"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6pPr>
            <a:lvl7pPr lvl="6"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7pPr>
            <a:lvl8pPr lvl="7"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8pPr>
            <a:lvl9pPr lvl="8" rtl="0">
              <a:spcBef>
                <a:spcPts val="0"/>
              </a:spcBef>
              <a:spcAft>
                <a:spcPts val="0"/>
              </a:spcAft>
              <a:buClr>
                <a:srgbClr val="024763"/>
              </a:buClr>
              <a:buSzPts val="2500"/>
              <a:buFont typeface="Montserrat ExtraBold"/>
              <a:buNone/>
              <a:defRPr sz="2500">
                <a:solidFill>
                  <a:srgbClr val="024763"/>
                </a:solidFill>
                <a:latin typeface="Montserrat ExtraBold"/>
                <a:ea typeface="Montserrat ExtraBold"/>
                <a:cs typeface="Montserrat ExtraBold"/>
                <a:sym typeface="Montserrat ExtraBold"/>
              </a:defRPr>
            </a:lvl9pPr>
          </a:lstStyle>
          <a:p/>
        </p:txBody>
      </p:sp>
      <p:sp>
        <p:nvSpPr>
          <p:cNvPr id="49" name="Google Shape;49;p9"/>
          <p:cNvSpPr txBox="1"/>
          <p:nvPr>
            <p:ph idx="1" type="subTitle"/>
          </p:nvPr>
        </p:nvSpPr>
        <p:spPr>
          <a:xfrm>
            <a:off x="720000" y="2350647"/>
            <a:ext cx="3852000" cy="1896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24763"/>
              </a:buClr>
              <a:buSzPts val="1800"/>
              <a:buFont typeface="Montserrat"/>
              <a:buNone/>
              <a:defRPr>
                <a:solidFill>
                  <a:srgbClr val="024763"/>
                </a:solidFill>
                <a:latin typeface="Montserrat"/>
                <a:ea typeface="Montserrat"/>
                <a:cs typeface="Montserrat"/>
                <a:sym typeface="Montserrat"/>
              </a:defRPr>
            </a:lvl1pPr>
            <a:lvl2pPr lvl="1" rtl="0">
              <a:lnSpc>
                <a:spcPct val="100000"/>
              </a:lnSpc>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2pPr>
            <a:lvl3pPr lvl="2" rtl="0">
              <a:lnSpc>
                <a:spcPct val="100000"/>
              </a:lnSpc>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3pPr>
            <a:lvl4pPr lvl="3" rtl="0">
              <a:lnSpc>
                <a:spcPct val="100000"/>
              </a:lnSpc>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4pPr>
            <a:lvl5pPr lvl="4" rtl="0">
              <a:lnSpc>
                <a:spcPct val="100000"/>
              </a:lnSpc>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5pPr>
            <a:lvl6pPr lvl="5" rtl="0">
              <a:lnSpc>
                <a:spcPct val="100000"/>
              </a:lnSpc>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6pPr>
            <a:lvl7pPr lvl="6" rtl="0">
              <a:lnSpc>
                <a:spcPct val="100000"/>
              </a:lnSpc>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7pPr>
            <a:lvl8pPr lvl="7" rtl="0">
              <a:lnSpc>
                <a:spcPct val="100000"/>
              </a:lnSpc>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8pPr>
            <a:lvl9pPr lvl="8" rtl="0">
              <a:lnSpc>
                <a:spcPct val="100000"/>
              </a:lnSpc>
              <a:spcBef>
                <a:spcPts val="0"/>
              </a:spcBef>
              <a:spcAft>
                <a:spcPts val="0"/>
              </a:spcAft>
              <a:buClr>
                <a:srgbClr val="024763"/>
              </a:buClr>
              <a:buSzPts val="1800"/>
              <a:buFont typeface="Montserrat"/>
              <a:buNone/>
              <a:defRPr sz="1800">
                <a:solidFill>
                  <a:srgbClr val="024763"/>
                </a:solidFill>
                <a:latin typeface="Montserrat"/>
                <a:ea typeface="Montserrat"/>
                <a:cs typeface="Montserrat"/>
                <a:sym typeface="Montserrat"/>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rgbClr val="FFFFFF"/>
        </a:solidFill>
      </p:bgPr>
    </p:bg>
    <p:spTree>
      <p:nvGrpSpPr>
        <p:cNvPr id="50" name="Shape 50"/>
        <p:cNvGrpSpPr/>
        <p:nvPr/>
      </p:nvGrpSpPr>
      <p:grpSpPr>
        <a:xfrm>
          <a:off x="0" y="0"/>
          <a:ext cx="0" cy="0"/>
          <a:chOff x="0" y="0"/>
          <a:chExt cx="0" cy="0"/>
        </a:xfrm>
      </p:grpSpPr>
      <p:sp>
        <p:nvSpPr>
          <p:cNvPr id="51" name="Google Shape;51;p10"/>
          <p:cNvSpPr/>
          <p:nvPr/>
        </p:nvSpPr>
        <p:spPr>
          <a:xfrm>
            <a:off x="-85725" y="-271300"/>
            <a:ext cx="3917602" cy="5513398"/>
          </a:xfrm>
          <a:custGeom>
            <a:rect b="b" l="l" r="r" t="t"/>
            <a:pathLst>
              <a:path extrusionOk="0" h="125070" w="56851">
                <a:moveTo>
                  <a:pt x="0" y="0"/>
                </a:moveTo>
                <a:lnTo>
                  <a:pt x="0" y="125069"/>
                </a:lnTo>
                <a:lnTo>
                  <a:pt x="56850" y="125069"/>
                </a:lnTo>
                <a:lnTo>
                  <a:pt x="56850" y="0"/>
                </a:lnTo>
                <a:close/>
              </a:path>
            </a:pathLst>
          </a:custGeom>
          <a:solidFill>
            <a:schemeClr val="dk2"/>
          </a:solidFill>
          <a:ln cap="flat" cmpd="sng" w="28575">
            <a:solidFill>
              <a:schemeClr val="lt1"/>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10"/>
          <p:cNvSpPr txBox="1"/>
          <p:nvPr>
            <p:ph type="ctrTitle"/>
          </p:nvPr>
        </p:nvSpPr>
        <p:spPr>
          <a:xfrm>
            <a:off x="720000" y="713550"/>
            <a:ext cx="3111900" cy="37164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1pPr>
            <a:lvl2pPr lvl="1" rtl="0">
              <a:spcBef>
                <a:spcPts val="0"/>
              </a:spcBef>
              <a:spcAft>
                <a:spcPts val="0"/>
              </a:spcAft>
              <a:buClr>
                <a:srgbClr val="FFFFFF"/>
              </a:buClr>
              <a:buSzPts val="5200"/>
              <a:buNone/>
              <a:defRPr b="1" sz="5200">
                <a:solidFill>
                  <a:srgbClr val="FFFFFF"/>
                </a:solidFill>
              </a:defRPr>
            </a:lvl2pPr>
            <a:lvl3pPr lvl="2" rtl="0">
              <a:spcBef>
                <a:spcPts val="0"/>
              </a:spcBef>
              <a:spcAft>
                <a:spcPts val="0"/>
              </a:spcAft>
              <a:buClr>
                <a:srgbClr val="FFFFFF"/>
              </a:buClr>
              <a:buSzPts val="5200"/>
              <a:buNone/>
              <a:defRPr b="1" sz="5200">
                <a:solidFill>
                  <a:srgbClr val="FFFFFF"/>
                </a:solidFill>
              </a:defRPr>
            </a:lvl3pPr>
            <a:lvl4pPr lvl="3" rtl="0">
              <a:spcBef>
                <a:spcPts val="0"/>
              </a:spcBef>
              <a:spcAft>
                <a:spcPts val="0"/>
              </a:spcAft>
              <a:buClr>
                <a:srgbClr val="FFFFFF"/>
              </a:buClr>
              <a:buSzPts val="5200"/>
              <a:buNone/>
              <a:defRPr b="1" sz="5200">
                <a:solidFill>
                  <a:srgbClr val="FFFFFF"/>
                </a:solidFill>
              </a:defRPr>
            </a:lvl4pPr>
            <a:lvl5pPr lvl="4" rtl="0">
              <a:spcBef>
                <a:spcPts val="0"/>
              </a:spcBef>
              <a:spcAft>
                <a:spcPts val="0"/>
              </a:spcAft>
              <a:buClr>
                <a:srgbClr val="FFFFFF"/>
              </a:buClr>
              <a:buSzPts val="5200"/>
              <a:buNone/>
              <a:defRPr b="1" sz="5200">
                <a:solidFill>
                  <a:srgbClr val="FFFFFF"/>
                </a:solidFill>
              </a:defRPr>
            </a:lvl5pPr>
            <a:lvl6pPr lvl="5" rtl="0">
              <a:spcBef>
                <a:spcPts val="0"/>
              </a:spcBef>
              <a:spcAft>
                <a:spcPts val="0"/>
              </a:spcAft>
              <a:buClr>
                <a:srgbClr val="FFFFFF"/>
              </a:buClr>
              <a:buSzPts val="5200"/>
              <a:buNone/>
              <a:defRPr b="1" sz="5200">
                <a:solidFill>
                  <a:srgbClr val="FFFFFF"/>
                </a:solidFill>
              </a:defRPr>
            </a:lvl6pPr>
            <a:lvl7pPr lvl="6" rtl="0">
              <a:spcBef>
                <a:spcPts val="0"/>
              </a:spcBef>
              <a:spcAft>
                <a:spcPts val="0"/>
              </a:spcAft>
              <a:buClr>
                <a:srgbClr val="FFFFFF"/>
              </a:buClr>
              <a:buSzPts val="5200"/>
              <a:buNone/>
              <a:defRPr b="1" sz="5200">
                <a:solidFill>
                  <a:srgbClr val="FFFFFF"/>
                </a:solidFill>
              </a:defRPr>
            </a:lvl7pPr>
            <a:lvl8pPr lvl="7" rtl="0">
              <a:spcBef>
                <a:spcPts val="0"/>
              </a:spcBef>
              <a:spcAft>
                <a:spcPts val="0"/>
              </a:spcAft>
              <a:buClr>
                <a:srgbClr val="FFFFFF"/>
              </a:buClr>
              <a:buSzPts val="5200"/>
              <a:buNone/>
              <a:defRPr b="1" sz="5200">
                <a:solidFill>
                  <a:srgbClr val="FFFFFF"/>
                </a:solidFill>
              </a:defRPr>
            </a:lvl8pPr>
            <a:lvl9pPr lvl="8" rtl="0">
              <a:spcBef>
                <a:spcPts val="0"/>
              </a:spcBef>
              <a:spcAft>
                <a:spcPts val="0"/>
              </a:spcAft>
              <a:buClr>
                <a:srgbClr val="FFFFFF"/>
              </a:buClr>
              <a:buSzPts val="5200"/>
              <a:buNone/>
              <a:defRPr b="1" sz="5200">
                <a:solidFill>
                  <a:srgbClr val="FFFFFF"/>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theme" Target="../theme/theme1.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theme" Target="../theme/theme3.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1600"/>
              </a:spcBef>
              <a:spcAft>
                <a:spcPts val="0"/>
              </a:spcAft>
              <a:buClr>
                <a:schemeClr val="dk2"/>
              </a:buClr>
              <a:buSzPts val="1400"/>
              <a:buChar char="○"/>
              <a:defRPr>
                <a:solidFill>
                  <a:schemeClr val="dk2"/>
                </a:solidFill>
              </a:defRPr>
            </a:lvl2pPr>
            <a:lvl3pPr indent="-317500" lvl="2" marL="1371600">
              <a:lnSpc>
                <a:spcPct val="115000"/>
              </a:lnSpc>
              <a:spcBef>
                <a:spcPts val="1600"/>
              </a:spcBef>
              <a:spcAft>
                <a:spcPts val="0"/>
              </a:spcAft>
              <a:buClr>
                <a:schemeClr val="dk2"/>
              </a:buClr>
              <a:buSzPts val="1400"/>
              <a:buChar char="■"/>
              <a:defRPr>
                <a:solidFill>
                  <a:schemeClr val="dk2"/>
                </a:solidFill>
              </a:defRPr>
            </a:lvl3pPr>
            <a:lvl4pPr indent="-317500" lvl="3" marL="1828800">
              <a:lnSpc>
                <a:spcPct val="115000"/>
              </a:lnSpc>
              <a:spcBef>
                <a:spcPts val="1600"/>
              </a:spcBef>
              <a:spcAft>
                <a:spcPts val="0"/>
              </a:spcAft>
              <a:buClr>
                <a:schemeClr val="dk2"/>
              </a:buClr>
              <a:buSzPts val="1400"/>
              <a:buChar char="●"/>
              <a:defRPr>
                <a:solidFill>
                  <a:schemeClr val="dk2"/>
                </a:solidFill>
              </a:defRPr>
            </a:lvl4pPr>
            <a:lvl5pPr indent="-317500" lvl="4" marL="2286000">
              <a:lnSpc>
                <a:spcPct val="115000"/>
              </a:lnSpc>
              <a:spcBef>
                <a:spcPts val="1600"/>
              </a:spcBef>
              <a:spcAft>
                <a:spcPts val="0"/>
              </a:spcAft>
              <a:buClr>
                <a:schemeClr val="dk2"/>
              </a:buClr>
              <a:buSzPts val="1400"/>
              <a:buChar char="○"/>
              <a:defRPr>
                <a:solidFill>
                  <a:schemeClr val="dk2"/>
                </a:solidFill>
              </a:defRPr>
            </a:lvl5pPr>
            <a:lvl6pPr indent="-317500" lvl="5" marL="2743200">
              <a:lnSpc>
                <a:spcPct val="115000"/>
              </a:lnSpc>
              <a:spcBef>
                <a:spcPts val="1600"/>
              </a:spcBef>
              <a:spcAft>
                <a:spcPts val="0"/>
              </a:spcAft>
              <a:buClr>
                <a:schemeClr val="dk2"/>
              </a:buClr>
              <a:buSzPts val="1400"/>
              <a:buChar char="■"/>
              <a:defRPr>
                <a:solidFill>
                  <a:schemeClr val="dk2"/>
                </a:solidFill>
              </a:defRPr>
            </a:lvl6pPr>
            <a:lvl7pPr indent="-317500" lvl="6" marL="3200400">
              <a:lnSpc>
                <a:spcPct val="115000"/>
              </a:lnSpc>
              <a:spcBef>
                <a:spcPts val="1600"/>
              </a:spcBef>
              <a:spcAft>
                <a:spcPts val="0"/>
              </a:spcAft>
              <a:buClr>
                <a:schemeClr val="dk2"/>
              </a:buClr>
              <a:buSzPts val="1400"/>
              <a:buChar char="●"/>
              <a:defRPr>
                <a:solidFill>
                  <a:schemeClr val="dk2"/>
                </a:solidFill>
              </a:defRPr>
            </a:lvl7pPr>
            <a:lvl8pPr indent="-317500" lvl="7" marL="3657600">
              <a:lnSpc>
                <a:spcPct val="115000"/>
              </a:lnSpc>
              <a:spcBef>
                <a:spcPts val="1600"/>
              </a:spcBef>
              <a:spcAft>
                <a:spcPts val="0"/>
              </a:spcAft>
              <a:buClr>
                <a:schemeClr val="dk2"/>
              </a:buClr>
              <a:buSzPts val="1400"/>
              <a:buChar char="○"/>
              <a:defRPr>
                <a:solidFill>
                  <a:schemeClr val="dk2"/>
                </a:solidFill>
              </a:defRPr>
            </a:lvl8pPr>
            <a:lvl9pPr indent="-317500" lvl="8" marL="4114800">
              <a:lnSpc>
                <a:spcPct val="115000"/>
              </a:lnSpc>
              <a:spcBef>
                <a:spcPts val="1600"/>
              </a:spcBef>
              <a:spcAft>
                <a:spcPts val="1600"/>
              </a:spcAft>
              <a:buClr>
                <a:schemeClr val="dk2"/>
              </a:buClr>
              <a:buSzPts val="1400"/>
              <a:buChar char="■"/>
              <a:defRPr>
                <a:solidFill>
                  <a:schemeClr val="dk2"/>
                </a:solidFill>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68" name="Shape 168"/>
        <p:cNvGrpSpPr/>
        <p:nvPr/>
      </p:nvGrpSpPr>
      <p:grpSpPr>
        <a:xfrm>
          <a:off x="0" y="0"/>
          <a:ext cx="0" cy="0"/>
          <a:chOff x="0" y="0"/>
          <a:chExt cx="0" cy="0"/>
        </a:xfrm>
      </p:grpSpPr>
      <p:sp>
        <p:nvSpPr>
          <p:cNvPr id="169" name="Google Shape;169;p2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70" name="Google Shape;170;p2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72" name="Shape 172"/>
        <p:cNvGrpSpPr/>
        <p:nvPr/>
      </p:nvGrpSpPr>
      <p:grpSpPr>
        <a:xfrm>
          <a:off x="0" y="0"/>
          <a:ext cx="0" cy="0"/>
          <a:chOff x="0" y="0"/>
          <a:chExt cx="0" cy="0"/>
        </a:xfrm>
      </p:grpSpPr>
      <p:sp>
        <p:nvSpPr>
          <p:cNvPr id="173" name="Google Shape;173;p2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74" name="Google Shape;174;p2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0"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4.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 Id="rId3" Type="http://schemas.openxmlformats.org/officeDocument/2006/relationships/image" Target="../media/image20.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1.xml"/><Relationship Id="rId3" Type="http://schemas.openxmlformats.org/officeDocument/2006/relationships/image" Target="../media/image13.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 Id="rId3" Type="http://schemas.openxmlformats.org/officeDocument/2006/relationships/image" Target="../media/image3.jpg"/><Relationship Id="rId4" Type="http://schemas.openxmlformats.org/officeDocument/2006/relationships/image" Target="../media/image7.jpg"/><Relationship Id="rId5" Type="http://schemas.openxmlformats.org/officeDocument/2006/relationships/image" Target="../media/image5.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 Id="rId3" Type="http://schemas.openxmlformats.org/officeDocument/2006/relationships/image" Target="../media/image8.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xml"/><Relationship Id="rId3" Type="http://schemas.openxmlformats.org/officeDocument/2006/relationships/image" Target="../media/image6.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hyperlink" Target="https://docs.google.com/spreadsheets/d/1RROTG5FNsId5oNhal3OaQptHoL13xPqsBDtah0K-ofk/copy" TargetMode="External"/><Relationship Id="rId4" Type="http://schemas.openxmlformats.org/officeDocument/2006/relationships/image" Target="../media/image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 Id="rId3" Type="http://schemas.openxmlformats.org/officeDocument/2006/relationships/image" Target="../media/image17.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xml"/><Relationship Id="rId3" Type="http://schemas.openxmlformats.org/officeDocument/2006/relationships/image" Target="../media/image19.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xml"/><Relationship Id="rId3" Type="http://schemas.openxmlformats.org/officeDocument/2006/relationships/image" Target="../media/image14.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1" Type="http://schemas.openxmlformats.org/officeDocument/2006/relationships/hyperlink" Target="https://www.freepik.com/free-photo/close-up-male-handshake-view_5965331.htm/?utm_source=slidesgo_template&amp;utm_medium=referral-link&amp;utm_campaign=sg_resources&amp;utm_content=freepik" TargetMode="External"/><Relationship Id="rId10" Type="http://schemas.openxmlformats.org/officeDocument/2006/relationships/hyperlink" Target="https://www.freepik.com/free-photo/father-son-playing-with-oranges_7771057.htm/?utm_source=slidesgo_template&amp;utm_medium=referral-link&amp;utm_campaign=sg_resources&amp;utm_content=freepik" TargetMode="External"/><Relationship Id="rId13" Type="http://schemas.openxmlformats.org/officeDocument/2006/relationships/hyperlink" Target="https://www.freepik.com/free-vector/branding-identity-template_774168.htm#page=1&amp;query=MOCKUP%20FREEPIK&amp;position=8/?utm_source=slidesgo_template&amp;utm_medium=referral-link&amp;utm_campaign=sg_resources&amp;utm_content=freepik" TargetMode="External"/><Relationship Id="rId12" Type="http://schemas.openxmlformats.org/officeDocument/2006/relationships/hyperlink" Target="https://www.freepik.com/free-photo/ethnic-young-woman-holding-cup-white-background_4821891.htm/?utm_source=slidesgo_template&amp;utm_medium=referral-link&amp;utm_campaign=sg_resources&amp;utm_content=freepik" TargetMode="External"/><Relationship Id="rId1" Type="http://schemas.openxmlformats.org/officeDocument/2006/relationships/slideLayout" Target="../slideLayouts/slideLayout3.xml"/><Relationship Id="rId2" Type="http://schemas.openxmlformats.org/officeDocument/2006/relationships/notesSlide" Target="../notesSlides/notesSlide30.xml"/><Relationship Id="rId3" Type="http://schemas.openxmlformats.org/officeDocument/2006/relationships/hyperlink" Target="https://www.freepik.com/free-photo/portrait-beautiful-young-woman-talking-phone_6686374.htm/?utm_source=slidesgo_template&amp;utm_medium=referral-link&amp;utm_campaign=sg_resources&amp;utm_content=freepik" TargetMode="External"/><Relationship Id="rId4" Type="http://schemas.openxmlformats.org/officeDocument/2006/relationships/hyperlink" Target="https://www.freepik.com/premium-photo/pretty-muslim-young-woman-looking-away_6686380.htm/?utm_source=slidesgo_template&amp;utm_medium=referral-link&amp;utm_campaign=sg_resources&amp;utm_content=freepik" TargetMode="External"/><Relationship Id="rId9" Type="http://schemas.openxmlformats.org/officeDocument/2006/relationships/hyperlink" Target="https://www.freepik.com/premium-photo/copy-space-friends-couch-with-chat-bubble_5966194.htm/?utm_source=slidesgo_template&amp;utm_medium=referral-link&amp;utm_campaign=sg_resources&amp;utm_content=freepik" TargetMode="External"/><Relationship Id="rId5" Type="http://schemas.openxmlformats.org/officeDocument/2006/relationships/hyperlink" Target="https://www.freepik.com/free-photo/black-man-with-clipboard-near-colleagues_2329287.htm#page=2&amp;query=man&amp;position=4/?utm_source=slidesgo_template&amp;utm_medium=referral-link&amp;utm_campaign=sg_resources&amp;utm_content=freepik" TargetMode="External"/><Relationship Id="rId6" Type="http://schemas.openxmlformats.org/officeDocument/2006/relationships/hyperlink" Target="https://www.freepik.com/free-photo/happy-son-playing-chess-with-his-father_6037612.htm#page=2&amp;query=man&amp;position=13/?utm_source=slidesgo_template&amp;utm_medium=referral-link&amp;utm_campaign=sg_resources&amp;utm_content=freepik" TargetMode="External"/><Relationship Id="rId7" Type="http://schemas.openxmlformats.org/officeDocument/2006/relationships/hyperlink" Target="https://www.freepik.com/free-photo/fun-women-dancing-together-bed_10597514.htm/?utm_source=slidesgo_template&amp;utm_medium=referral-link&amp;utm_campaign=sg_resources&amp;utm_content=freepik" TargetMode="External"/><Relationship Id="rId8" Type="http://schemas.openxmlformats.org/officeDocument/2006/relationships/hyperlink" Target="https://www.freepik.com/free-photo/top-view-girls-having-fun-beach_9905775.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xml"/><Relationship Id="rId3" Type="http://schemas.openxmlformats.org/officeDocument/2006/relationships/hyperlink" Target="https://www.freepik.com/free-photo/woman-pointing-something-her-friend_9877021.htm#page=1&amp;query=people%20freepik&amp;position=0/?utm_source=slidesgo_template&amp;utm_medium=referral-link&amp;utm_campaign=sg_resources&amp;utm_content=freepik" TargetMode="External"/><Relationship Id="rId4" Type="http://schemas.openxmlformats.org/officeDocument/2006/relationships/hyperlink" Target="https://www.freepik.com/free-photo/best-friends-singing-beach_9866110.htm/?utm_source=slidesgo_template&amp;utm_medium=referral-link&amp;utm_campaign=sg_resources&amp;utm_content=freepik" TargetMode="External"/><Relationship Id="rId9" Type="http://schemas.openxmlformats.org/officeDocument/2006/relationships/hyperlink" Target="https://www.freepik.com/free-photo/front-view-friends-hands-connection_5965260.htm/?utm_source=slidesgo_template&amp;utm_medium=referral-link&amp;utm_campaign=sg_resources&amp;utm_content=freepik" TargetMode="External"/><Relationship Id="rId5" Type="http://schemas.openxmlformats.org/officeDocument/2006/relationships/hyperlink" Target="https://www.freepik.com/free-photo/happy-friends-table-with-burgers_10518819.htm/?utm_source=slidesgo_template&amp;utm_medium=referral-link&amp;utm_campaign=sg_resources&amp;utm_content=freepik" TargetMode="External"/><Relationship Id="rId6" Type="http://schemas.openxmlformats.org/officeDocument/2006/relationships/hyperlink" Target="https://www.freepik.com/premium-photo/portrait-boy-drinking-glass-orange-juice_6877809.htm/?utm_source=slidesgo_template&amp;utm_medium=referral-link&amp;utm_campaign=sg_resources&amp;utm_content=freepik" TargetMode="External"/><Relationship Id="rId7" Type="http://schemas.openxmlformats.org/officeDocument/2006/relationships/hyperlink" Target="https://www.freepik.com/free-photo/portrait-kid-holding-orange-halves-eyes_6877792.htm/?utm_source=slidesgo_template&amp;utm_medium=referral-link&amp;utm_campaign=sg_resources&amp;utm_content=freepik" TargetMode="External"/><Relationship Id="rId8" Type="http://schemas.openxmlformats.org/officeDocument/2006/relationships/hyperlink" Target="https://www.freepik.com/free-photo/close-up-women-s-face-with-holi-powder_4449449.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2.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4.xml"/><Relationship Id="rId3" Type="http://schemas.openxmlformats.org/officeDocument/2006/relationships/hyperlink" Target="https://fonts.google.com/specimen/Montserrat" TargetMode="External"/></Relationships>
</file>

<file path=ppt/slides/_rels/slide35.xml.rels><?xml version="1.0" encoding="UTF-8" standalone="yes"?><Relationships xmlns="http://schemas.openxmlformats.org/package/2006/relationships"><Relationship Id="rId11" Type="http://schemas.openxmlformats.org/officeDocument/2006/relationships/image" Target="../media/image18.gif"/><Relationship Id="rId10" Type="http://schemas.openxmlformats.org/officeDocument/2006/relationships/image" Target="../media/image11.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12.gif"/><Relationship Id="rId1" Type="http://schemas.openxmlformats.org/officeDocument/2006/relationships/slideLayout" Target="../slideLayouts/slideLayout22.xml"/><Relationship Id="rId2" Type="http://schemas.openxmlformats.org/officeDocument/2006/relationships/notesSlide" Target="../notesSlides/notesSlide35.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2.gif"/><Relationship Id="rId9" Type="http://schemas.openxmlformats.org/officeDocument/2006/relationships/image" Target="../media/image9.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6.xml"/><Relationship Id="rId3" Type="http://schemas.openxmlformats.org/officeDocument/2006/relationships/hyperlink" Target="https://bit.ly/2ZjL1pd"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image" Target="../media/image15.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2.xml"/><Relationship Id="rId3" Type="http://schemas.openxmlformats.org/officeDocument/2006/relationships/hyperlink" Target="https://chrome.google.com/webstore/detail/flaticon-for-gsuit-gslide/haekgjfnhhdkgfgmldhfokhmfkgmciba"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9.xml"/><Relationship Id="rId3" Type="http://schemas.openxmlformats.org/officeDocument/2006/relationships/hyperlink" Target="http://bit.ly/2PfT4lq" TargetMode="External"/><Relationship Id="rId4" Type="http://schemas.openxmlformats.org/officeDocument/2006/relationships/image" Target="../media/image2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5.xml"/><Relationship Id="rId3" Type="http://schemas.openxmlformats.org/officeDocument/2006/relationships/image" Target="../media/image24.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23.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7.xml"/><Relationship Id="rId3" Type="http://schemas.openxmlformats.org/officeDocument/2006/relationships/image" Target="../media/image10.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image" Target="../media/image16.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 Id="rId3" Type="http://schemas.openxmlformats.org/officeDocument/2006/relationships/image" Target="../media/image21.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79" name="Shape 179"/>
        <p:cNvGrpSpPr/>
        <p:nvPr/>
      </p:nvGrpSpPr>
      <p:grpSpPr>
        <a:xfrm>
          <a:off x="0" y="0"/>
          <a:ext cx="0" cy="0"/>
          <a:chOff x="0" y="0"/>
          <a:chExt cx="0" cy="0"/>
        </a:xfrm>
      </p:grpSpPr>
      <p:sp>
        <p:nvSpPr>
          <p:cNvPr id="180" name="Google Shape;180;p27"/>
          <p:cNvSpPr txBox="1"/>
          <p:nvPr>
            <p:ph type="ctrTitle"/>
          </p:nvPr>
        </p:nvSpPr>
        <p:spPr>
          <a:xfrm>
            <a:off x="861150" y="2553500"/>
            <a:ext cx="3240000" cy="463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6000">
                <a:solidFill>
                  <a:schemeClr val="lt1"/>
                </a:solidFill>
              </a:rPr>
              <a:t>PRO</a:t>
            </a:r>
            <a:r>
              <a:rPr lang="en" sz="6000">
                <a:solidFill>
                  <a:schemeClr val="lt1"/>
                </a:solidFill>
              </a:rPr>
              <a:t>PP</a:t>
            </a:r>
            <a:r>
              <a:rPr lang="en" sz="6000">
                <a:solidFill>
                  <a:schemeClr val="lt1"/>
                </a:solidFill>
              </a:rPr>
              <a:t>ED</a:t>
            </a:r>
            <a:endParaRPr sz="6000"/>
          </a:p>
        </p:txBody>
      </p:sp>
      <p:sp>
        <p:nvSpPr>
          <p:cNvPr id="181" name="Google Shape;181;p27"/>
          <p:cNvSpPr txBox="1"/>
          <p:nvPr>
            <p:ph idx="1" type="subTitle"/>
          </p:nvPr>
        </p:nvSpPr>
        <p:spPr>
          <a:xfrm>
            <a:off x="861150" y="3065725"/>
            <a:ext cx="3240000" cy="32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700">
                <a:solidFill>
                  <a:schemeClr val="lt1"/>
                </a:solidFill>
              </a:rPr>
              <a:t>A FRIENDLY COMPETITION</a:t>
            </a:r>
            <a:endParaRPr sz="1300"/>
          </a:p>
        </p:txBody>
      </p:sp>
      <p:cxnSp>
        <p:nvCxnSpPr>
          <p:cNvPr id="182" name="Google Shape;182;p27"/>
          <p:cNvCxnSpPr/>
          <p:nvPr/>
        </p:nvCxnSpPr>
        <p:spPr>
          <a:xfrm>
            <a:off x="1018800" y="3017000"/>
            <a:ext cx="2320500" cy="0"/>
          </a:xfrm>
          <a:prstGeom prst="straightConnector1">
            <a:avLst/>
          </a:prstGeom>
          <a:noFill/>
          <a:ln cap="flat" cmpd="sng" w="28575">
            <a:solidFill>
              <a:srgbClr val="FFC800"/>
            </a:solidFill>
            <a:prstDash val="dot"/>
            <a:round/>
            <a:headEnd len="med" w="med" type="none"/>
            <a:tailEnd len="med" w="med" type="none"/>
          </a:ln>
        </p:spPr>
      </p:cxnSp>
      <p:grpSp>
        <p:nvGrpSpPr>
          <p:cNvPr id="183" name="Google Shape;183;p27"/>
          <p:cNvGrpSpPr/>
          <p:nvPr/>
        </p:nvGrpSpPr>
        <p:grpSpPr>
          <a:xfrm>
            <a:off x="2004682" y="1722995"/>
            <a:ext cx="712989" cy="807960"/>
            <a:chOff x="3103963" y="3361140"/>
            <a:chExt cx="297886" cy="337578"/>
          </a:xfrm>
        </p:grpSpPr>
        <p:sp>
          <p:nvSpPr>
            <p:cNvPr id="184" name="Google Shape;184;p27"/>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7"/>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7"/>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7"/>
            <p:cNvSpPr/>
            <p:nvPr/>
          </p:nvSpPr>
          <p:spPr>
            <a:xfrm>
              <a:off x="3277873" y="3491382"/>
              <a:ext cx="32" cy="32"/>
            </a:xfrm>
            <a:custGeom>
              <a:rect b="b" l="l" r="r" t="t"/>
              <a:pathLst>
                <a:path extrusionOk="0" h="1" w="1">
                  <a:moveTo>
                    <a:pt x="0" y="0"/>
                  </a:move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7"/>
            <p:cNvSpPr/>
            <p:nvPr/>
          </p:nvSpPr>
          <p:spPr>
            <a:xfrm>
              <a:off x="3277873" y="3490618"/>
              <a:ext cx="32" cy="32"/>
            </a:xfrm>
            <a:custGeom>
              <a:rect b="b" l="l" r="r" t="t"/>
              <a:pathLst>
                <a:path extrusionOk="0" h="1" w="1">
                  <a:moveTo>
                    <a:pt x="0" y="0"/>
                  </a:move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7"/>
            <p:cNvSpPr/>
            <p:nvPr/>
          </p:nvSpPr>
          <p:spPr>
            <a:xfrm>
              <a:off x="3257422" y="3604226"/>
              <a:ext cx="32" cy="32"/>
            </a:xfrm>
            <a:custGeom>
              <a:rect b="b" l="l" r="r" t="t"/>
              <a:pathLst>
                <a:path extrusionOk="0" h="1" w="1">
                  <a:moveTo>
                    <a:pt x="0" y="0"/>
                  </a:moveTo>
                  <a:lnTo>
                    <a:pt x="0" y="0"/>
                  </a:ln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7"/>
            <p:cNvSpPr/>
            <p:nvPr/>
          </p:nvSpPr>
          <p:spPr>
            <a:xfrm>
              <a:off x="3257422" y="3604226"/>
              <a:ext cx="32" cy="32"/>
            </a:xfrm>
            <a:custGeom>
              <a:rect b="b" l="l" r="r" t="t"/>
              <a:pathLst>
                <a:path extrusionOk="0" h="1" w="1">
                  <a:moveTo>
                    <a:pt x="0" y="0"/>
                  </a:moveTo>
                  <a:lnTo>
                    <a:pt x="0" y="0"/>
                  </a:ln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7"/>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7"/>
            <p:cNvSpPr/>
            <p:nvPr/>
          </p:nvSpPr>
          <p:spPr>
            <a:xfrm>
              <a:off x="3277873" y="3491382"/>
              <a:ext cx="32" cy="32"/>
            </a:xfrm>
            <a:custGeom>
              <a:rect b="b" l="l" r="r" t="t"/>
              <a:pathLst>
                <a:path extrusionOk="0" h="1" w="1">
                  <a:moveTo>
                    <a:pt x="0" y="0"/>
                  </a:move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7"/>
            <p:cNvSpPr/>
            <p:nvPr/>
          </p:nvSpPr>
          <p:spPr>
            <a:xfrm>
              <a:off x="3278986" y="3524681"/>
              <a:ext cx="32" cy="32"/>
            </a:xfrm>
            <a:custGeom>
              <a:rect b="b" l="l" r="r" t="t"/>
              <a:pathLst>
                <a:path extrusionOk="0" h="1" w="1">
                  <a:moveTo>
                    <a:pt x="1" y="1"/>
                  </a:moveTo>
                  <a:lnTo>
                    <a:pt x="1" y="1"/>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7"/>
            <p:cNvSpPr/>
            <p:nvPr/>
          </p:nvSpPr>
          <p:spPr>
            <a:xfrm>
              <a:off x="3219543" y="3586415"/>
              <a:ext cx="32" cy="32"/>
            </a:xfrm>
            <a:custGeom>
              <a:rect b="b" l="l" r="r" t="t"/>
              <a:pathLst>
                <a:path extrusionOk="0" h="1" w="1">
                  <a:moveTo>
                    <a:pt x="1" y="1"/>
                  </a:moveTo>
                  <a:lnTo>
                    <a:pt x="1" y="1"/>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7"/>
            <p:cNvSpPr/>
            <p:nvPr/>
          </p:nvSpPr>
          <p:spPr>
            <a:xfrm>
              <a:off x="3219543" y="3586415"/>
              <a:ext cx="32" cy="32"/>
            </a:xfrm>
            <a:custGeom>
              <a:rect b="b" l="l" r="r" t="t"/>
              <a:pathLst>
                <a:path extrusionOk="0" h="1" w="1">
                  <a:moveTo>
                    <a:pt x="1" y="1"/>
                  </a:moveTo>
                  <a:lnTo>
                    <a:pt x="1" y="1"/>
                  </a:lnTo>
                  <a:lnTo>
                    <a:pt x="1" y="1"/>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7"/>
            <p:cNvSpPr/>
            <p:nvPr/>
          </p:nvSpPr>
          <p:spPr>
            <a:xfrm>
              <a:off x="3219543" y="3586415"/>
              <a:ext cx="32" cy="32"/>
            </a:xfrm>
            <a:custGeom>
              <a:rect b="b" l="l" r="r" t="t"/>
              <a:pathLst>
                <a:path extrusionOk="0" h="1" w="1">
                  <a:moveTo>
                    <a:pt x="1" y="1"/>
                  </a:moveTo>
                  <a:lnTo>
                    <a:pt x="1" y="1"/>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7"/>
            <p:cNvSpPr/>
            <p:nvPr/>
          </p:nvSpPr>
          <p:spPr>
            <a:xfrm>
              <a:off x="3247181" y="3444787"/>
              <a:ext cx="32" cy="32"/>
            </a:xfrm>
            <a:custGeom>
              <a:rect b="b" l="l" r="r" t="t"/>
              <a:pathLst>
                <a:path extrusionOk="0" h="1" w="1">
                  <a:moveTo>
                    <a:pt x="1" y="1"/>
                  </a:move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7"/>
            <p:cNvSpPr/>
            <p:nvPr/>
          </p:nvSpPr>
          <p:spPr>
            <a:xfrm>
              <a:off x="3257422" y="3604226"/>
              <a:ext cx="32" cy="32"/>
            </a:xfrm>
            <a:custGeom>
              <a:rect b="b" l="l" r="r" t="t"/>
              <a:pathLst>
                <a:path extrusionOk="0" h="1" w="1">
                  <a:moveTo>
                    <a:pt x="0" y="0"/>
                  </a:move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7"/>
            <p:cNvSpPr/>
            <p:nvPr/>
          </p:nvSpPr>
          <p:spPr>
            <a:xfrm>
              <a:off x="3257422" y="3604226"/>
              <a:ext cx="32" cy="32"/>
            </a:xfrm>
            <a:custGeom>
              <a:rect b="b" l="l" r="r" t="t"/>
              <a:pathLst>
                <a:path extrusionOk="0" h="1" w="1">
                  <a:moveTo>
                    <a:pt x="0" y="0"/>
                  </a:move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7"/>
            <p:cNvSpPr/>
            <p:nvPr/>
          </p:nvSpPr>
          <p:spPr>
            <a:xfrm>
              <a:off x="3247181" y="3444787"/>
              <a:ext cx="32" cy="32"/>
            </a:xfrm>
            <a:custGeom>
              <a:rect b="b" l="l" r="r" t="t"/>
              <a:pathLst>
                <a:path extrusionOk="0" h="1" w="1">
                  <a:moveTo>
                    <a:pt x="1" y="1"/>
                  </a:moveTo>
                  <a:lnTo>
                    <a:pt x="1" y="1"/>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7"/>
            <p:cNvSpPr/>
            <p:nvPr/>
          </p:nvSpPr>
          <p:spPr>
            <a:xfrm>
              <a:off x="3257422" y="3604226"/>
              <a:ext cx="32" cy="32"/>
            </a:xfrm>
            <a:custGeom>
              <a:rect b="b" l="l" r="r" t="t"/>
              <a:pathLst>
                <a:path extrusionOk="0" h="1" w="1">
                  <a:moveTo>
                    <a:pt x="0" y="0"/>
                  </a:move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7"/>
            <p:cNvSpPr/>
            <p:nvPr/>
          </p:nvSpPr>
          <p:spPr>
            <a:xfrm>
              <a:off x="3257422" y="3604226"/>
              <a:ext cx="32" cy="32"/>
            </a:xfrm>
            <a:custGeom>
              <a:rect b="b" l="l" r="r" t="t"/>
              <a:pathLst>
                <a:path extrusionOk="0" h="1" w="1">
                  <a:moveTo>
                    <a:pt x="0" y="0"/>
                  </a:moveTo>
                  <a:lnTo>
                    <a:pt x="0" y="0"/>
                  </a:ln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7"/>
            <p:cNvSpPr/>
            <p:nvPr/>
          </p:nvSpPr>
          <p:spPr>
            <a:xfrm>
              <a:off x="3257422" y="3604226"/>
              <a:ext cx="32" cy="32"/>
            </a:xfrm>
            <a:custGeom>
              <a:rect b="b" l="l" r="r" t="t"/>
              <a:pathLst>
                <a:path extrusionOk="0" h="1" w="1">
                  <a:moveTo>
                    <a:pt x="0" y="0"/>
                  </a:moveTo>
                  <a:lnTo>
                    <a:pt x="0" y="0"/>
                  </a:ln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7"/>
            <p:cNvSpPr/>
            <p:nvPr/>
          </p:nvSpPr>
          <p:spPr>
            <a:xfrm>
              <a:off x="3269922" y="3398606"/>
              <a:ext cx="32" cy="32"/>
            </a:xfrm>
            <a:custGeom>
              <a:rect b="b" l="l" r="r" t="t"/>
              <a:pathLst>
                <a:path extrusionOk="0" h="1" w="1">
                  <a:moveTo>
                    <a:pt x="0" y="0"/>
                  </a:moveTo>
                  <a:lnTo>
                    <a:pt x="0" y="0"/>
                  </a:ln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7"/>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7"/>
            <p:cNvSpPr/>
            <p:nvPr/>
          </p:nvSpPr>
          <p:spPr>
            <a:xfrm>
              <a:off x="3269922" y="3398606"/>
              <a:ext cx="32" cy="32"/>
            </a:xfrm>
            <a:custGeom>
              <a:rect b="b" l="l" r="r" t="t"/>
              <a:pathLst>
                <a:path extrusionOk="0" h="1" w="1">
                  <a:moveTo>
                    <a:pt x="0" y="0"/>
                  </a:move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7"/>
            <p:cNvSpPr/>
            <p:nvPr/>
          </p:nvSpPr>
          <p:spPr>
            <a:xfrm>
              <a:off x="3269922" y="3398606"/>
              <a:ext cx="32" cy="32"/>
            </a:xfrm>
            <a:custGeom>
              <a:rect b="b" l="l" r="r" t="t"/>
              <a:pathLst>
                <a:path extrusionOk="0" h="1" w="1">
                  <a:moveTo>
                    <a:pt x="0" y="0"/>
                  </a:moveTo>
                  <a:lnTo>
                    <a:pt x="0" y="0"/>
                  </a:lnTo>
                  <a:lnTo>
                    <a:pt x="0" y="0"/>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0" name="Shape 290"/>
        <p:cNvGrpSpPr/>
        <p:nvPr/>
      </p:nvGrpSpPr>
      <p:grpSpPr>
        <a:xfrm>
          <a:off x="0" y="0"/>
          <a:ext cx="0" cy="0"/>
          <a:chOff x="0" y="0"/>
          <a:chExt cx="0" cy="0"/>
        </a:xfrm>
      </p:grpSpPr>
      <p:pic>
        <p:nvPicPr>
          <p:cNvPr id="291" name="Google Shape;291;p36"/>
          <p:cNvPicPr preferRelativeResize="0"/>
          <p:nvPr/>
        </p:nvPicPr>
        <p:blipFill rotWithShape="1">
          <a:blip r:embed="rId3">
            <a:alphaModFix/>
          </a:blip>
          <a:srcRect b="0" l="8076" r="1170" t="0"/>
          <a:stretch/>
        </p:blipFill>
        <p:spPr>
          <a:xfrm>
            <a:off x="-561975" y="-171450"/>
            <a:ext cx="6019803" cy="5314950"/>
          </a:xfrm>
          <a:prstGeom prst="rect">
            <a:avLst/>
          </a:prstGeom>
          <a:noFill/>
          <a:ln>
            <a:noFill/>
          </a:ln>
        </p:spPr>
      </p:pic>
      <p:sp>
        <p:nvSpPr>
          <p:cNvPr id="292" name="Google Shape;292;p36"/>
          <p:cNvSpPr/>
          <p:nvPr/>
        </p:nvSpPr>
        <p:spPr>
          <a:xfrm>
            <a:off x="5448300" y="-180975"/>
            <a:ext cx="200100" cy="54483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6"/>
          <p:cNvSpPr/>
          <p:nvPr/>
        </p:nvSpPr>
        <p:spPr>
          <a:xfrm>
            <a:off x="4095750" y="720000"/>
            <a:ext cx="4543500" cy="36921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6"/>
          <p:cNvSpPr txBox="1"/>
          <p:nvPr>
            <p:ph type="ctrTitle"/>
          </p:nvPr>
        </p:nvSpPr>
        <p:spPr>
          <a:xfrm>
            <a:off x="4400550" y="1523200"/>
            <a:ext cx="4015200" cy="135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0" lang="en" sz="4300"/>
              <a:t>Presentation</a:t>
            </a:r>
            <a:endParaRPr sz="4300"/>
          </a:p>
        </p:txBody>
      </p:sp>
      <p:sp>
        <p:nvSpPr>
          <p:cNvPr id="295" name="Google Shape;295;p36"/>
          <p:cNvSpPr txBox="1"/>
          <p:nvPr>
            <p:ph idx="1" type="subTitle"/>
          </p:nvPr>
        </p:nvSpPr>
        <p:spPr>
          <a:xfrm>
            <a:off x="4400550" y="3028950"/>
            <a:ext cx="3366300" cy="68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BECAUSE GROWTH DEMANDS FEEDBACK</a:t>
            </a:r>
            <a:endParaRPr/>
          </a:p>
        </p:txBody>
      </p:sp>
      <p:sp>
        <p:nvSpPr>
          <p:cNvPr id="296" name="Google Shape;296;p36"/>
          <p:cNvSpPr txBox="1"/>
          <p:nvPr>
            <p:ph idx="2" type="title"/>
          </p:nvPr>
        </p:nvSpPr>
        <p:spPr>
          <a:xfrm>
            <a:off x="4400550" y="1563325"/>
            <a:ext cx="3852000" cy="681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a:latin typeface="Staatliches"/>
                <a:ea typeface="Staatliches"/>
                <a:cs typeface="Staatliches"/>
                <a:sym typeface="Staatliches"/>
              </a:rPr>
              <a:t>04.</a:t>
            </a:r>
            <a:endParaRPr b="1">
              <a:latin typeface="Staatliches"/>
              <a:ea typeface="Staatliches"/>
              <a:cs typeface="Staatliches"/>
              <a:sym typeface="Staatliches"/>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 name="Shape 300"/>
        <p:cNvGrpSpPr/>
        <p:nvPr/>
      </p:nvGrpSpPr>
      <p:grpSpPr>
        <a:xfrm>
          <a:off x="0" y="0"/>
          <a:ext cx="0" cy="0"/>
          <a:chOff x="0" y="0"/>
          <a:chExt cx="0" cy="0"/>
        </a:xfrm>
      </p:grpSpPr>
      <p:sp>
        <p:nvSpPr>
          <p:cNvPr id="301" name="Google Shape;301;p37"/>
          <p:cNvSpPr/>
          <p:nvPr/>
        </p:nvSpPr>
        <p:spPr>
          <a:xfrm>
            <a:off x="6172275" y="3695700"/>
            <a:ext cx="2543100" cy="247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7"/>
          <p:cNvSpPr txBox="1"/>
          <p:nvPr>
            <p:ph idx="1" type="body"/>
          </p:nvPr>
        </p:nvSpPr>
        <p:spPr>
          <a:xfrm>
            <a:off x="720000" y="923925"/>
            <a:ext cx="4978200" cy="261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Overpass"/>
                <a:ea typeface="Overpass"/>
                <a:cs typeface="Overpass"/>
                <a:sym typeface="Overpass"/>
              </a:rPr>
              <a:t>Following the Prep &amp; Production period, each team will present their prop. Students will describe their process and make note of any creative liberties they took. Afterward, the judges will briefly respond.</a:t>
            </a:r>
            <a:endParaRPr sz="1200">
              <a:latin typeface="Overpass"/>
              <a:ea typeface="Overpass"/>
              <a:cs typeface="Overpass"/>
              <a:sym typeface="Overpass"/>
            </a:endParaRPr>
          </a:p>
          <a:p>
            <a:pPr indent="0" lvl="0" marL="0" rtl="0" algn="l">
              <a:spcBef>
                <a:spcPts val="1600"/>
              </a:spcBef>
              <a:spcAft>
                <a:spcPts val="0"/>
              </a:spcAft>
              <a:buNone/>
            </a:pPr>
            <a:r>
              <a:rPr b="1" lang="en" sz="1200">
                <a:latin typeface="Overpass"/>
                <a:ea typeface="Overpass"/>
                <a:cs typeface="Overpass"/>
                <a:sym typeface="Overpass"/>
              </a:rPr>
              <a:t>All team members should participate in the presentation process:</a:t>
            </a:r>
            <a:endParaRPr b="1" sz="1200">
              <a:latin typeface="Overpass"/>
              <a:ea typeface="Overpass"/>
              <a:cs typeface="Overpass"/>
              <a:sym typeface="Overpass"/>
            </a:endParaRPr>
          </a:p>
          <a:p>
            <a:pPr indent="-304800" lvl="0" marL="457200" rtl="0" algn="l">
              <a:spcBef>
                <a:spcPts val="1600"/>
              </a:spcBef>
              <a:spcAft>
                <a:spcPts val="0"/>
              </a:spcAft>
              <a:buSzPts val="1200"/>
              <a:buFont typeface="Overpass"/>
              <a:buChar char="●"/>
            </a:pPr>
            <a:r>
              <a:rPr lang="en" sz="1200">
                <a:latin typeface="Overpass"/>
                <a:ea typeface="Overpass"/>
                <a:cs typeface="Overpass"/>
                <a:sym typeface="Overpass"/>
              </a:rPr>
              <a:t>Each individual should contribute to the explanation of how the group collaborated to create their final product</a:t>
            </a:r>
            <a:endParaRPr sz="1200">
              <a:latin typeface="Overpass"/>
              <a:ea typeface="Overpass"/>
              <a:cs typeface="Overpass"/>
              <a:sym typeface="Overpass"/>
            </a:endParaRPr>
          </a:p>
          <a:p>
            <a:pPr indent="-304800" lvl="0" marL="457200" rtl="0" algn="l">
              <a:spcBef>
                <a:spcPts val="0"/>
              </a:spcBef>
              <a:spcAft>
                <a:spcPts val="0"/>
              </a:spcAft>
              <a:buSzPts val="1200"/>
              <a:buFont typeface="Overpass"/>
              <a:buChar char="●"/>
            </a:pPr>
            <a:r>
              <a:rPr lang="en" sz="1200">
                <a:latin typeface="Overpass"/>
                <a:ea typeface="Overpass"/>
                <a:cs typeface="Overpass"/>
                <a:sym typeface="Overpass"/>
              </a:rPr>
              <a:t>Teams will show and describe the visual representation of their plan that they created in the  preparation document during the five-minute preparation time</a:t>
            </a:r>
            <a:endParaRPr sz="1200">
              <a:latin typeface="Overpass"/>
              <a:ea typeface="Overpass"/>
              <a:cs typeface="Overpass"/>
              <a:sym typeface="Overpass"/>
            </a:endParaRPr>
          </a:p>
          <a:p>
            <a:pPr indent="-304800" lvl="0" marL="457200" rtl="0" algn="l">
              <a:spcBef>
                <a:spcPts val="0"/>
              </a:spcBef>
              <a:spcAft>
                <a:spcPts val="0"/>
              </a:spcAft>
              <a:buSzPts val="1200"/>
              <a:buFont typeface="Overpass"/>
              <a:buChar char="●"/>
            </a:pPr>
            <a:r>
              <a:rPr lang="en" sz="1200">
                <a:latin typeface="Overpass"/>
                <a:ea typeface="Overpass"/>
                <a:cs typeface="Overpass"/>
                <a:sym typeface="Overpass"/>
              </a:rPr>
              <a:t>Teams will show their final product and describe how it met the parameters of the brief</a:t>
            </a:r>
            <a:endParaRPr sz="1200">
              <a:latin typeface="Overpass"/>
              <a:ea typeface="Overpass"/>
              <a:cs typeface="Overpass"/>
              <a:sym typeface="Overpass"/>
            </a:endParaRPr>
          </a:p>
          <a:p>
            <a:pPr indent="0" lvl="0" marL="0" rtl="0" algn="l">
              <a:spcBef>
                <a:spcPts val="1600"/>
              </a:spcBef>
              <a:spcAft>
                <a:spcPts val="1600"/>
              </a:spcAft>
              <a:buNone/>
            </a:pPr>
            <a:r>
              <a:rPr lang="en" sz="1200">
                <a:latin typeface="Overpass"/>
                <a:ea typeface="Overpass"/>
                <a:cs typeface="Overpass"/>
                <a:sym typeface="Overpass"/>
              </a:rPr>
              <a:t>Because growth demands feedback, artists must </a:t>
            </a:r>
            <a:r>
              <a:rPr lang="en" sz="1200">
                <a:solidFill>
                  <a:schemeClr val="dk1"/>
                </a:solidFill>
                <a:latin typeface="Overpass"/>
                <a:ea typeface="Overpass"/>
                <a:cs typeface="Overpass"/>
                <a:sym typeface="Overpass"/>
              </a:rPr>
              <a:t>unabashedly </a:t>
            </a:r>
            <a:r>
              <a:rPr lang="en" sz="1200">
                <a:latin typeface="Overpass"/>
                <a:ea typeface="Overpass"/>
                <a:cs typeface="Overpass"/>
                <a:sym typeface="Overpass"/>
              </a:rPr>
              <a:t>share creative work and ask for the constructive response from experts</a:t>
            </a:r>
            <a:endParaRPr sz="1200">
              <a:latin typeface="Overpass"/>
              <a:ea typeface="Overpass"/>
              <a:cs typeface="Overpass"/>
              <a:sym typeface="Overpass"/>
            </a:endParaRPr>
          </a:p>
        </p:txBody>
      </p:sp>
      <p:sp>
        <p:nvSpPr>
          <p:cNvPr id="303" name="Google Shape;303;p37"/>
          <p:cNvSpPr txBox="1"/>
          <p:nvPr>
            <p:ph type="title"/>
          </p:nvPr>
        </p:nvSpPr>
        <p:spPr>
          <a:xfrm>
            <a:off x="720000" y="415200"/>
            <a:ext cx="38997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04. Presentation</a:t>
            </a:r>
            <a:endParaRPr>
              <a:latin typeface="Staatliches"/>
              <a:ea typeface="Staatliches"/>
              <a:cs typeface="Staatliches"/>
              <a:sym typeface="Staatliches"/>
            </a:endParaRPr>
          </a:p>
        </p:txBody>
      </p:sp>
      <p:pic>
        <p:nvPicPr>
          <p:cNvPr id="304" name="Google Shape;304;p37"/>
          <p:cNvPicPr preferRelativeResize="0"/>
          <p:nvPr/>
        </p:nvPicPr>
        <p:blipFill rotWithShape="1">
          <a:blip r:embed="rId3">
            <a:alphaModFix/>
          </a:blip>
          <a:srcRect b="8615" l="8125" r="7585" t="9725"/>
          <a:stretch/>
        </p:blipFill>
        <p:spPr>
          <a:xfrm>
            <a:off x="6172200" y="0"/>
            <a:ext cx="2543175" cy="3695704"/>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 name="Shape 308"/>
        <p:cNvGrpSpPr/>
        <p:nvPr/>
      </p:nvGrpSpPr>
      <p:grpSpPr>
        <a:xfrm>
          <a:off x="0" y="0"/>
          <a:ext cx="0" cy="0"/>
          <a:chOff x="0" y="0"/>
          <a:chExt cx="0" cy="0"/>
        </a:xfrm>
      </p:grpSpPr>
      <p:pic>
        <p:nvPicPr>
          <p:cNvPr id="309" name="Google Shape;309;p38"/>
          <p:cNvPicPr preferRelativeResize="0"/>
          <p:nvPr/>
        </p:nvPicPr>
        <p:blipFill rotWithShape="1">
          <a:blip r:embed="rId3">
            <a:alphaModFix/>
          </a:blip>
          <a:srcRect b="25880" l="17316" r="7228" t="1339"/>
          <a:stretch/>
        </p:blipFill>
        <p:spPr>
          <a:xfrm>
            <a:off x="6186542" y="1457275"/>
            <a:ext cx="1976400" cy="2541600"/>
          </a:xfrm>
          <a:prstGeom prst="rect">
            <a:avLst/>
          </a:prstGeom>
          <a:noFill/>
          <a:ln>
            <a:noFill/>
          </a:ln>
        </p:spPr>
      </p:pic>
      <p:sp>
        <p:nvSpPr>
          <p:cNvPr id="310" name="Google Shape;310;p38"/>
          <p:cNvSpPr/>
          <p:nvPr/>
        </p:nvSpPr>
        <p:spPr>
          <a:xfrm>
            <a:off x="6445968" y="2985685"/>
            <a:ext cx="1976400" cy="21858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Overpass"/>
              <a:ea typeface="Overpass"/>
              <a:cs typeface="Overpass"/>
              <a:sym typeface="Overpass"/>
            </a:endParaRPr>
          </a:p>
        </p:txBody>
      </p:sp>
      <p:sp>
        <p:nvSpPr>
          <p:cNvPr id="311" name="Google Shape;311;p38"/>
          <p:cNvSpPr txBox="1"/>
          <p:nvPr>
            <p:ph idx="3" type="ctrTitle"/>
          </p:nvPr>
        </p:nvSpPr>
        <p:spPr>
          <a:xfrm>
            <a:off x="6124518" y="3346016"/>
            <a:ext cx="26193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Staatliches"/>
                <a:ea typeface="Staatliches"/>
                <a:cs typeface="Staatliches"/>
                <a:sym typeface="Staatliches"/>
              </a:rPr>
              <a:t>Polish</a:t>
            </a:r>
            <a:endParaRPr>
              <a:latin typeface="Staatliches"/>
              <a:ea typeface="Staatliches"/>
              <a:cs typeface="Staatliches"/>
              <a:sym typeface="Staatliches"/>
            </a:endParaRPr>
          </a:p>
        </p:txBody>
      </p:sp>
      <p:pic>
        <p:nvPicPr>
          <p:cNvPr id="312" name="Google Shape;312;p38"/>
          <p:cNvPicPr preferRelativeResize="0"/>
          <p:nvPr/>
        </p:nvPicPr>
        <p:blipFill rotWithShape="1">
          <a:blip r:embed="rId4">
            <a:alphaModFix/>
          </a:blip>
          <a:srcRect b="2038" l="0" r="0" t="12315"/>
          <a:stretch/>
        </p:blipFill>
        <p:spPr>
          <a:xfrm>
            <a:off x="3583801" y="1457275"/>
            <a:ext cx="1976398" cy="2541600"/>
          </a:xfrm>
          <a:prstGeom prst="rect">
            <a:avLst/>
          </a:prstGeom>
          <a:noFill/>
          <a:ln>
            <a:noFill/>
          </a:ln>
        </p:spPr>
      </p:pic>
      <p:pic>
        <p:nvPicPr>
          <p:cNvPr id="313" name="Google Shape;313;p38"/>
          <p:cNvPicPr preferRelativeResize="0"/>
          <p:nvPr/>
        </p:nvPicPr>
        <p:blipFill rotWithShape="1">
          <a:blip r:embed="rId5">
            <a:alphaModFix/>
          </a:blip>
          <a:srcRect b="4003" l="6607" r="7805" t="13454"/>
          <a:stretch/>
        </p:blipFill>
        <p:spPr>
          <a:xfrm>
            <a:off x="1120925" y="1457275"/>
            <a:ext cx="1975425" cy="2540200"/>
          </a:xfrm>
          <a:prstGeom prst="rect">
            <a:avLst/>
          </a:prstGeom>
          <a:noFill/>
          <a:ln>
            <a:noFill/>
          </a:ln>
        </p:spPr>
      </p:pic>
      <p:sp>
        <p:nvSpPr>
          <p:cNvPr id="314" name="Google Shape;314;p38"/>
          <p:cNvSpPr/>
          <p:nvPr/>
        </p:nvSpPr>
        <p:spPr>
          <a:xfrm>
            <a:off x="722292" y="2985625"/>
            <a:ext cx="1976400" cy="21861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315" name="Google Shape;315;p38"/>
          <p:cNvSpPr/>
          <p:nvPr/>
        </p:nvSpPr>
        <p:spPr>
          <a:xfrm>
            <a:off x="3583800" y="2985760"/>
            <a:ext cx="1976400" cy="21858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316" name="Google Shape;316;p38"/>
          <p:cNvSpPr txBox="1"/>
          <p:nvPr>
            <p:ph type="ctrTitle"/>
          </p:nvPr>
        </p:nvSpPr>
        <p:spPr>
          <a:xfrm>
            <a:off x="400842" y="3346016"/>
            <a:ext cx="26193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Staatliches"/>
                <a:ea typeface="Staatliches"/>
                <a:cs typeface="Staatliches"/>
                <a:sym typeface="Staatliches"/>
              </a:rPr>
              <a:t>Translation</a:t>
            </a:r>
            <a:endParaRPr>
              <a:latin typeface="Staatliches"/>
              <a:ea typeface="Staatliches"/>
              <a:cs typeface="Staatliches"/>
              <a:sym typeface="Staatliches"/>
            </a:endParaRPr>
          </a:p>
        </p:txBody>
      </p:sp>
      <p:sp>
        <p:nvSpPr>
          <p:cNvPr id="317" name="Google Shape;317;p38"/>
          <p:cNvSpPr txBox="1"/>
          <p:nvPr>
            <p:ph idx="1" type="subTitle"/>
          </p:nvPr>
        </p:nvSpPr>
        <p:spPr>
          <a:xfrm>
            <a:off x="801492" y="3660550"/>
            <a:ext cx="1818000" cy="111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200">
                <a:solidFill>
                  <a:schemeClr val="lt1"/>
                </a:solidFill>
                <a:latin typeface="Overpass"/>
                <a:ea typeface="Overpass"/>
                <a:cs typeface="Overpass"/>
                <a:sym typeface="Overpass"/>
              </a:rPr>
              <a:t>Does the prop meet the </a:t>
            </a:r>
            <a:r>
              <a:rPr lang="en" sz="1200">
                <a:solidFill>
                  <a:schemeClr val="lt1"/>
                </a:solidFill>
                <a:latin typeface="Overpass"/>
                <a:ea typeface="Overpass"/>
                <a:cs typeface="Overpass"/>
                <a:sym typeface="Overpass"/>
              </a:rPr>
              <a:t>requirements</a:t>
            </a:r>
            <a:r>
              <a:rPr lang="en" sz="1200">
                <a:solidFill>
                  <a:schemeClr val="lt1"/>
                </a:solidFill>
                <a:latin typeface="Overpass"/>
                <a:ea typeface="Overpass"/>
                <a:cs typeface="Overpass"/>
                <a:sym typeface="Overpass"/>
              </a:rPr>
              <a:t> of the brief? Is it identifiable as the object it is supposed to represent?</a:t>
            </a:r>
            <a:endParaRPr sz="900">
              <a:latin typeface="Overpass"/>
              <a:ea typeface="Overpass"/>
              <a:cs typeface="Overpass"/>
              <a:sym typeface="Overpass"/>
            </a:endParaRPr>
          </a:p>
        </p:txBody>
      </p:sp>
      <p:sp>
        <p:nvSpPr>
          <p:cNvPr id="318" name="Google Shape;318;p38"/>
          <p:cNvSpPr txBox="1"/>
          <p:nvPr>
            <p:ph idx="2" type="subTitle"/>
          </p:nvPr>
        </p:nvSpPr>
        <p:spPr>
          <a:xfrm>
            <a:off x="6525168" y="3660550"/>
            <a:ext cx="1818000" cy="111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Overpass"/>
                <a:ea typeface="Overpass"/>
                <a:cs typeface="Overpass"/>
                <a:sym typeface="Overpass"/>
              </a:rPr>
              <a:t>Does the prop show a sufficient degree of polish? Would it be acceptable to include in a theatrical production?</a:t>
            </a:r>
            <a:endParaRPr sz="900">
              <a:latin typeface="Overpass"/>
              <a:ea typeface="Overpass"/>
              <a:cs typeface="Overpass"/>
              <a:sym typeface="Overpass"/>
            </a:endParaRPr>
          </a:p>
        </p:txBody>
      </p:sp>
      <p:sp>
        <p:nvSpPr>
          <p:cNvPr id="319" name="Google Shape;319;p38"/>
          <p:cNvSpPr txBox="1"/>
          <p:nvPr>
            <p:ph idx="4" type="subTitle"/>
          </p:nvPr>
        </p:nvSpPr>
        <p:spPr>
          <a:xfrm>
            <a:off x="3666842" y="3660550"/>
            <a:ext cx="1818000" cy="111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Overpass"/>
                <a:ea typeface="Overpass"/>
                <a:cs typeface="Overpass"/>
                <a:sym typeface="Overpass"/>
              </a:rPr>
              <a:t>Has the team made creative use of all required components? Are craft supplies used effectively?</a:t>
            </a:r>
            <a:endParaRPr sz="900">
              <a:latin typeface="Overpass"/>
              <a:ea typeface="Overpass"/>
              <a:cs typeface="Overpass"/>
              <a:sym typeface="Overpass"/>
            </a:endParaRPr>
          </a:p>
        </p:txBody>
      </p:sp>
      <p:sp>
        <p:nvSpPr>
          <p:cNvPr id="320" name="Google Shape;320;p38"/>
          <p:cNvSpPr txBox="1"/>
          <p:nvPr>
            <p:ph idx="5" type="ctrTitle"/>
          </p:nvPr>
        </p:nvSpPr>
        <p:spPr>
          <a:xfrm>
            <a:off x="3266192" y="3346016"/>
            <a:ext cx="26193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Staatliches"/>
                <a:ea typeface="Staatliches"/>
                <a:cs typeface="Staatliches"/>
                <a:sym typeface="Staatliches"/>
              </a:rPr>
              <a:t>Creativity</a:t>
            </a:r>
            <a:endParaRPr>
              <a:latin typeface="Staatliches"/>
              <a:ea typeface="Staatliches"/>
              <a:cs typeface="Staatliches"/>
              <a:sym typeface="Staatliches"/>
            </a:endParaRPr>
          </a:p>
        </p:txBody>
      </p:sp>
      <p:sp>
        <p:nvSpPr>
          <p:cNvPr id="321" name="Google Shape;321;p38"/>
          <p:cNvSpPr txBox="1"/>
          <p:nvPr>
            <p:ph idx="6"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Evaluation criteria</a:t>
            </a:r>
            <a:endParaRPr>
              <a:latin typeface="Staatliches"/>
              <a:ea typeface="Staatliches"/>
              <a:cs typeface="Staatliches"/>
              <a:sym typeface="Staatliches"/>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 name="Shape 325"/>
        <p:cNvGrpSpPr/>
        <p:nvPr/>
      </p:nvGrpSpPr>
      <p:grpSpPr>
        <a:xfrm>
          <a:off x="0" y="0"/>
          <a:ext cx="0" cy="0"/>
          <a:chOff x="0" y="0"/>
          <a:chExt cx="0" cy="0"/>
        </a:xfrm>
      </p:grpSpPr>
      <p:sp>
        <p:nvSpPr>
          <p:cNvPr id="326" name="Google Shape;326;p39"/>
          <p:cNvSpPr txBox="1"/>
          <p:nvPr>
            <p:ph type="title"/>
          </p:nvPr>
        </p:nvSpPr>
        <p:spPr>
          <a:xfrm>
            <a:off x="720000" y="415200"/>
            <a:ext cx="7695900" cy="47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Leaderboard Calculation</a:t>
            </a:r>
            <a:endParaRPr>
              <a:latin typeface="Staatliches"/>
              <a:ea typeface="Staatliches"/>
              <a:cs typeface="Staatliches"/>
              <a:sym typeface="Staatliches"/>
            </a:endParaRPr>
          </a:p>
        </p:txBody>
      </p:sp>
      <p:sp>
        <p:nvSpPr>
          <p:cNvPr id="327" name="Google Shape;327;p39"/>
          <p:cNvSpPr txBox="1"/>
          <p:nvPr>
            <p:ph idx="1" type="subTitle"/>
          </p:nvPr>
        </p:nvSpPr>
        <p:spPr>
          <a:xfrm>
            <a:off x="404100" y="1605088"/>
            <a:ext cx="4996200" cy="54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100">
                <a:latin typeface="Overpass"/>
                <a:ea typeface="Overpass"/>
                <a:cs typeface="Overpass"/>
                <a:sym typeface="Overpass"/>
              </a:rPr>
              <a:t>The judges will evaluate and rank each team after each day of the contest. All individuals</a:t>
            </a:r>
            <a:r>
              <a:rPr lang="en"/>
              <a:t> </a:t>
            </a:r>
            <a:r>
              <a:rPr lang="en" sz="1100">
                <a:latin typeface="Overpass"/>
                <a:ea typeface="Overpass"/>
                <a:cs typeface="Overpass"/>
                <a:sym typeface="Overpass"/>
              </a:rPr>
              <a:t>will earn rank </a:t>
            </a:r>
            <a:r>
              <a:rPr lang="en"/>
              <a:t>p</a:t>
            </a:r>
            <a:r>
              <a:rPr lang="en" sz="1100">
                <a:latin typeface="Overpass"/>
                <a:ea typeface="Overpass"/>
                <a:cs typeface="Overpass"/>
                <a:sym typeface="Overpass"/>
              </a:rPr>
              <a:t>oints based on their te</a:t>
            </a:r>
            <a:r>
              <a:rPr lang="en"/>
              <a:t>am’s results.</a:t>
            </a:r>
            <a:endParaRPr sz="1100">
              <a:latin typeface="Overpass"/>
              <a:ea typeface="Overpass"/>
              <a:cs typeface="Overpass"/>
              <a:sym typeface="Overpass"/>
            </a:endParaRPr>
          </a:p>
        </p:txBody>
      </p:sp>
      <p:sp>
        <p:nvSpPr>
          <p:cNvPr id="328" name="Google Shape;328;p39"/>
          <p:cNvSpPr txBox="1"/>
          <p:nvPr>
            <p:ph idx="2" type="subTitle"/>
          </p:nvPr>
        </p:nvSpPr>
        <p:spPr>
          <a:xfrm>
            <a:off x="404100" y="1272900"/>
            <a:ext cx="3852000" cy="404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POINTS ACCRUAL</a:t>
            </a:r>
            <a:endParaRPr>
              <a:latin typeface="Staatliches"/>
              <a:ea typeface="Staatliches"/>
              <a:cs typeface="Staatliches"/>
              <a:sym typeface="Staatliches"/>
            </a:endParaRPr>
          </a:p>
        </p:txBody>
      </p:sp>
      <p:sp>
        <p:nvSpPr>
          <p:cNvPr id="329" name="Google Shape;329;p39"/>
          <p:cNvSpPr txBox="1"/>
          <p:nvPr>
            <p:ph idx="3" type="subTitle"/>
          </p:nvPr>
        </p:nvSpPr>
        <p:spPr>
          <a:xfrm>
            <a:off x="4422825" y="4342200"/>
            <a:ext cx="4446900" cy="549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1100">
                <a:latin typeface="Overpass"/>
                <a:ea typeface="Overpass"/>
                <a:cs typeface="Overpass"/>
                <a:sym typeface="Overpass"/>
              </a:rPr>
              <a:t>At the end of the final day of the contest, the student with the </a:t>
            </a:r>
            <a:r>
              <a:rPr lang="en"/>
              <a:t>highest </a:t>
            </a:r>
            <a:r>
              <a:rPr lang="en" sz="1100">
                <a:latin typeface="Overpass"/>
                <a:ea typeface="Overpass"/>
                <a:cs typeface="Overpass"/>
                <a:sym typeface="Overpass"/>
              </a:rPr>
              <a:t>points total</a:t>
            </a:r>
            <a:r>
              <a:rPr lang="en" sz="1100">
                <a:latin typeface="Overpass"/>
                <a:ea typeface="Overpass"/>
                <a:cs typeface="Overpass"/>
                <a:sym typeface="Overpass"/>
              </a:rPr>
              <a:t> will be declared the PROPPED CHAMPION!</a:t>
            </a:r>
            <a:endParaRPr sz="1100">
              <a:latin typeface="Overpass"/>
              <a:ea typeface="Overpass"/>
              <a:cs typeface="Overpass"/>
              <a:sym typeface="Overpass"/>
            </a:endParaRPr>
          </a:p>
        </p:txBody>
      </p:sp>
      <p:sp>
        <p:nvSpPr>
          <p:cNvPr id="330" name="Google Shape;330;p39"/>
          <p:cNvSpPr txBox="1"/>
          <p:nvPr>
            <p:ph idx="1" type="subTitle"/>
          </p:nvPr>
        </p:nvSpPr>
        <p:spPr>
          <a:xfrm>
            <a:off x="1835400" y="646800"/>
            <a:ext cx="5473200" cy="54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Overpass"/>
                <a:ea typeface="Overpass"/>
                <a:cs typeface="Overpass"/>
                <a:sym typeface="Overpass"/>
              </a:rPr>
              <a:t>POINTS ACCRUAL • PODIUM FINISHES • OVERALL WINNER</a:t>
            </a:r>
            <a:endParaRPr>
              <a:latin typeface="Overpass"/>
              <a:ea typeface="Overpass"/>
              <a:cs typeface="Overpass"/>
              <a:sym typeface="Overpass"/>
            </a:endParaRPr>
          </a:p>
        </p:txBody>
      </p:sp>
      <p:grpSp>
        <p:nvGrpSpPr>
          <p:cNvPr id="331" name="Google Shape;331;p39"/>
          <p:cNvGrpSpPr/>
          <p:nvPr/>
        </p:nvGrpSpPr>
        <p:grpSpPr>
          <a:xfrm>
            <a:off x="1458831" y="4062222"/>
            <a:ext cx="670176" cy="782609"/>
            <a:chOff x="1493849" y="2775533"/>
            <a:chExt cx="283985" cy="341080"/>
          </a:xfrm>
        </p:grpSpPr>
        <p:sp>
          <p:nvSpPr>
            <p:cNvPr id="332" name="Google Shape;332;p39"/>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FCE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9"/>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FCE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 name="Google Shape;334;p39"/>
          <p:cNvGrpSpPr/>
          <p:nvPr/>
        </p:nvGrpSpPr>
        <p:grpSpPr>
          <a:xfrm>
            <a:off x="6877788" y="1317865"/>
            <a:ext cx="955761" cy="782598"/>
            <a:chOff x="5352728" y="1990239"/>
            <a:chExt cx="327091" cy="322508"/>
          </a:xfrm>
        </p:grpSpPr>
        <p:sp>
          <p:nvSpPr>
            <p:cNvPr id="335" name="Google Shape;335;p39"/>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FCE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9"/>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FCE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9"/>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FCE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 name="Google Shape;338;p39"/>
          <p:cNvSpPr txBox="1"/>
          <p:nvPr>
            <p:ph idx="5" type="subTitle"/>
          </p:nvPr>
        </p:nvSpPr>
        <p:spPr>
          <a:xfrm>
            <a:off x="1835400" y="2946388"/>
            <a:ext cx="5473200" cy="54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All members of the top three teams will be awarded identifying stars for finishing in first, second, or third place on each contest day</a:t>
            </a:r>
            <a:endParaRPr/>
          </a:p>
        </p:txBody>
      </p:sp>
      <p:sp>
        <p:nvSpPr>
          <p:cNvPr id="339" name="Google Shape;339;p39"/>
          <p:cNvSpPr txBox="1"/>
          <p:nvPr>
            <p:ph idx="2" type="subTitle"/>
          </p:nvPr>
        </p:nvSpPr>
        <p:spPr>
          <a:xfrm>
            <a:off x="2646000" y="2643600"/>
            <a:ext cx="3852000" cy="404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Podium Finishes</a:t>
            </a:r>
            <a:endParaRPr>
              <a:latin typeface="Staatliches"/>
              <a:ea typeface="Staatliches"/>
              <a:cs typeface="Staatliches"/>
              <a:sym typeface="Staatliches"/>
            </a:endParaRPr>
          </a:p>
        </p:txBody>
      </p:sp>
      <p:sp>
        <p:nvSpPr>
          <p:cNvPr id="340" name="Google Shape;340;p39"/>
          <p:cNvSpPr txBox="1"/>
          <p:nvPr>
            <p:ph idx="2" type="subTitle"/>
          </p:nvPr>
        </p:nvSpPr>
        <p:spPr>
          <a:xfrm>
            <a:off x="5017875" y="4014300"/>
            <a:ext cx="3852000" cy="4041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Overall Winner</a:t>
            </a:r>
            <a:endParaRPr>
              <a:latin typeface="Staatliches"/>
              <a:ea typeface="Staatliches"/>
              <a:cs typeface="Staatliches"/>
              <a:sym typeface="Staatliches"/>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44" name="Shape 344"/>
        <p:cNvGrpSpPr/>
        <p:nvPr/>
      </p:nvGrpSpPr>
      <p:grpSpPr>
        <a:xfrm>
          <a:off x="0" y="0"/>
          <a:ext cx="0" cy="0"/>
          <a:chOff x="0" y="0"/>
          <a:chExt cx="0" cy="0"/>
        </a:xfrm>
      </p:grpSpPr>
      <p:sp>
        <p:nvSpPr>
          <p:cNvPr id="345" name="Google Shape;345;p40"/>
          <p:cNvSpPr/>
          <p:nvPr/>
        </p:nvSpPr>
        <p:spPr>
          <a:xfrm rot="5400000">
            <a:off x="4214030" y="-1246700"/>
            <a:ext cx="578700" cy="9470400"/>
          </a:xfrm>
          <a:prstGeom prst="rect">
            <a:avLst/>
          </a:prstGeom>
          <a:solidFill>
            <a:srgbClr val="FFFFFF"/>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346" name="Google Shape;346;p40"/>
          <p:cNvSpPr txBox="1"/>
          <p:nvPr>
            <p:ph type="title"/>
          </p:nvPr>
        </p:nvSpPr>
        <p:spPr>
          <a:xfrm>
            <a:off x="311700" y="1106125"/>
            <a:ext cx="85206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latin typeface="Staatliches"/>
                <a:ea typeface="Staatliches"/>
                <a:cs typeface="Staatliches"/>
                <a:sym typeface="Staatliches"/>
              </a:rPr>
              <a:t>3,000,000</a:t>
            </a:r>
            <a:endParaRPr b="1">
              <a:latin typeface="Staatliches"/>
              <a:ea typeface="Staatliches"/>
              <a:cs typeface="Staatliches"/>
              <a:sym typeface="Staatliches"/>
            </a:endParaRPr>
          </a:p>
        </p:txBody>
      </p:sp>
      <p:sp>
        <p:nvSpPr>
          <p:cNvPr id="347" name="Google Shape;347;p40"/>
          <p:cNvSpPr txBox="1"/>
          <p:nvPr>
            <p:ph idx="1" type="subTitle"/>
          </p:nvPr>
        </p:nvSpPr>
        <p:spPr>
          <a:xfrm>
            <a:off x="710125" y="3239500"/>
            <a:ext cx="7705800" cy="49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Overpass"/>
                <a:ea typeface="Overpass"/>
                <a:cs typeface="Overpass"/>
                <a:sym typeface="Overpass"/>
              </a:rPr>
              <a:t>Number of people on average every year</a:t>
            </a:r>
            <a:endParaRPr>
              <a:latin typeface="Overpass"/>
              <a:ea typeface="Overpass"/>
              <a:cs typeface="Overpass"/>
              <a:sym typeface="Overpass"/>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51" name="Shape 351"/>
        <p:cNvGrpSpPr/>
        <p:nvPr/>
      </p:nvGrpSpPr>
      <p:grpSpPr>
        <a:xfrm>
          <a:off x="0" y="0"/>
          <a:ext cx="0" cy="0"/>
          <a:chOff x="0" y="0"/>
          <a:chExt cx="0" cy="0"/>
        </a:xfrm>
      </p:grpSpPr>
      <p:sp>
        <p:nvSpPr>
          <p:cNvPr id="352" name="Google Shape;352;p41"/>
          <p:cNvSpPr txBox="1"/>
          <p:nvPr>
            <p:ph idx="2" type="ctrTitle"/>
          </p:nvPr>
        </p:nvSpPr>
        <p:spPr>
          <a:xfrm>
            <a:off x="3506100" y="3028575"/>
            <a:ext cx="2131800" cy="95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a:t>
            </a:r>
            <a:r>
              <a:rPr lang="en">
                <a:latin typeface="Staatliches"/>
                <a:ea typeface="Staatliches"/>
                <a:cs typeface="Staatliches"/>
                <a:sym typeface="Staatliches"/>
              </a:rPr>
              <a:t>SOMEONE FAMOUS</a:t>
            </a:r>
            <a:endParaRPr>
              <a:latin typeface="Staatliches"/>
              <a:ea typeface="Staatliches"/>
              <a:cs typeface="Staatliches"/>
              <a:sym typeface="Staatliches"/>
            </a:endParaRPr>
          </a:p>
        </p:txBody>
      </p:sp>
      <p:sp>
        <p:nvSpPr>
          <p:cNvPr id="353" name="Google Shape;353;p41"/>
          <p:cNvSpPr txBox="1"/>
          <p:nvPr>
            <p:ph type="ctrTitle"/>
          </p:nvPr>
        </p:nvSpPr>
        <p:spPr>
          <a:xfrm>
            <a:off x="719975" y="875900"/>
            <a:ext cx="7695900" cy="207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Overpass ExtraBold"/>
                <a:ea typeface="Overpass ExtraBold"/>
                <a:cs typeface="Overpass ExtraBold"/>
                <a:sym typeface="Overpass ExtraBold"/>
              </a:rPr>
              <a:t>“This is a quote, words full of wisdom that someone important said and can make the reader get inspired.”</a:t>
            </a:r>
            <a:endParaRPr>
              <a:latin typeface="Overpass ExtraBold"/>
              <a:ea typeface="Overpass ExtraBold"/>
              <a:cs typeface="Overpass ExtraBold"/>
              <a:sym typeface="Overpass ExtraBold"/>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57" name="Shape 357"/>
        <p:cNvGrpSpPr/>
        <p:nvPr/>
      </p:nvGrpSpPr>
      <p:grpSpPr>
        <a:xfrm>
          <a:off x="0" y="0"/>
          <a:ext cx="0" cy="0"/>
          <a:chOff x="0" y="0"/>
          <a:chExt cx="0" cy="0"/>
        </a:xfrm>
      </p:grpSpPr>
      <p:sp>
        <p:nvSpPr>
          <p:cNvPr id="358" name="Google Shape;358;p42"/>
          <p:cNvSpPr txBox="1"/>
          <p:nvPr>
            <p:ph idx="15"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Six </a:t>
            </a:r>
            <a:r>
              <a:rPr lang="en">
                <a:latin typeface="Staatliches"/>
                <a:ea typeface="Staatliches"/>
                <a:cs typeface="Staatliches"/>
                <a:sym typeface="Staatliches"/>
              </a:rPr>
              <a:t>columns</a:t>
            </a:r>
            <a:endParaRPr>
              <a:latin typeface="Staatliches"/>
              <a:ea typeface="Staatliches"/>
              <a:cs typeface="Staatliches"/>
              <a:sym typeface="Staatliches"/>
            </a:endParaRPr>
          </a:p>
        </p:txBody>
      </p:sp>
      <p:sp>
        <p:nvSpPr>
          <p:cNvPr id="359" name="Google Shape;359;p42"/>
          <p:cNvSpPr txBox="1"/>
          <p:nvPr>
            <p:ph idx="14" type="title"/>
          </p:nvPr>
        </p:nvSpPr>
        <p:spPr>
          <a:xfrm>
            <a:off x="6380900" y="1707000"/>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Neptune</a:t>
            </a:r>
            <a:endParaRPr>
              <a:latin typeface="Staatliches"/>
              <a:ea typeface="Staatliches"/>
              <a:cs typeface="Staatliches"/>
              <a:sym typeface="Staatliches"/>
            </a:endParaRPr>
          </a:p>
        </p:txBody>
      </p:sp>
      <p:sp>
        <p:nvSpPr>
          <p:cNvPr id="360" name="Google Shape;360;p42"/>
          <p:cNvSpPr txBox="1"/>
          <p:nvPr>
            <p:ph idx="5" type="title"/>
          </p:nvPr>
        </p:nvSpPr>
        <p:spPr>
          <a:xfrm>
            <a:off x="3620026" y="3305797"/>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Mars</a:t>
            </a:r>
            <a:endParaRPr>
              <a:latin typeface="Staatliches"/>
              <a:ea typeface="Staatliches"/>
              <a:cs typeface="Staatliches"/>
              <a:sym typeface="Staatliches"/>
            </a:endParaRPr>
          </a:p>
        </p:txBody>
      </p:sp>
      <p:sp>
        <p:nvSpPr>
          <p:cNvPr id="361" name="Google Shape;361;p42"/>
          <p:cNvSpPr txBox="1"/>
          <p:nvPr>
            <p:ph idx="1" type="subTitle"/>
          </p:nvPr>
        </p:nvSpPr>
        <p:spPr>
          <a:xfrm>
            <a:off x="858401" y="2088651"/>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Overpass"/>
                <a:ea typeface="Overpass"/>
                <a:cs typeface="Overpass"/>
                <a:sym typeface="Overpass"/>
              </a:rPr>
              <a:t>Mercury is the closest planet to the Sun </a:t>
            </a:r>
            <a:endParaRPr>
              <a:latin typeface="Overpass"/>
              <a:ea typeface="Overpass"/>
              <a:cs typeface="Overpass"/>
              <a:sym typeface="Overpass"/>
            </a:endParaRPr>
          </a:p>
        </p:txBody>
      </p:sp>
      <p:sp>
        <p:nvSpPr>
          <p:cNvPr id="362" name="Google Shape;362;p42"/>
          <p:cNvSpPr txBox="1"/>
          <p:nvPr>
            <p:ph idx="2" type="subTitle"/>
          </p:nvPr>
        </p:nvSpPr>
        <p:spPr>
          <a:xfrm>
            <a:off x="3620026" y="2088651"/>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Overpass"/>
                <a:ea typeface="Overpass"/>
                <a:cs typeface="Overpass"/>
                <a:sym typeface="Overpass"/>
              </a:rPr>
              <a:t>Saturn is a gas giant and has several rings</a:t>
            </a:r>
            <a:endParaRPr>
              <a:latin typeface="Overpass"/>
              <a:ea typeface="Overpass"/>
              <a:cs typeface="Overpass"/>
              <a:sym typeface="Overpass"/>
            </a:endParaRPr>
          </a:p>
        </p:txBody>
      </p:sp>
      <p:sp>
        <p:nvSpPr>
          <p:cNvPr id="363" name="Google Shape;363;p42"/>
          <p:cNvSpPr txBox="1"/>
          <p:nvPr>
            <p:ph idx="3" type="subTitle"/>
          </p:nvPr>
        </p:nvSpPr>
        <p:spPr>
          <a:xfrm>
            <a:off x="6380900" y="2088651"/>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Overpass"/>
                <a:ea typeface="Overpass"/>
                <a:cs typeface="Overpass"/>
                <a:sym typeface="Overpass"/>
              </a:rPr>
              <a:t>Neptune is the farthest planet from the Sun</a:t>
            </a:r>
            <a:endParaRPr>
              <a:latin typeface="Overpass"/>
              <a:ea typeface="Overpass"/>
              <a:cs typeface="Overpass"/>
              <a:sym typeface="Overpass"/>
            </a:endParaRPr>
          </a:p>
        </p:txBody>
      </p:sp>
      <p:sp>
        <p:nvSpPr>
          <p:cNvPr id="364" name="Google Shape;364;p42"/>
          <p:cNvSpPr txBox="1"/>
          <p:nvPr>
            <p:ph type="title"/>
          </p:nvPr>
        </p:nvSpPr>
        <p:spPr>
          <a:xfrm>
            <a:off x="858401" y="3305202"/>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Jupiter</a:t>
            </a:r>
            <a:endParaRPr>
              <a:latin typeface="Staatliches"/>
              <a:ea typeface="Staatliches"/>
              <a:cs typeface="Staatliches"/>
              <a:sym typeface="Staatliches"/>
            </a:endParaRPr>
          </a:p>
        </p:txBody>
      </p:sp>
      <p:sp>
        <p:nvSpPr>
          <p:cNvPr id="365" name="Google Shape;365;p42"/>
          <p:cNvSpPr txBox="1"/>
          <p:nvPr>
            <p:ph idx="4" type="subTitle"/>
          </p:nvPr>
        </p:nvSpPr>
        <p:spPr>
          <a:xfrm>
            <a:off x="858401" y="3686853"/>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Overpass"/>
                <a:ea typeface="Overpass"/>
                <a:cs typeface="Overpass"/>
                <a:sym typeface="Overpass"/>
              </a:rPr>
              <a:t>Jupiter is a gas giant and the biggest planet</a:t>
            </a:r>
            <a:endParaRPr>
              <a:latin typeface="Overpass"/>
              <a:ea typeface="Overpass"/>
              <a:cs typeface="Overpass"/>
              <a:sym typeface="Overpass"/>
            </a:endParaRPr>
          </a:p>
        </p:txBody>
      </p:sp>
      <p:sp>
        <p:nvSpPr>
          <p:cNvPr id="366" name="Google Shape;366;p42"/>
          <p:cNvSpPr txBox="1"/>
          <p:nvPr>
            <p:ph idx="6" type="subTitle"/>
          </p:nvPr>
        </p:nvSpPr>
        <p:spPr>
          <a:xfrm>
            <a:off x="3620026" y="3687448"/>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Overpass"/>
                <a:ea typeface="Overpass"/>
                <a:cs typeface="Overpass"/>
                <a:sym typeface="Overpass"/>
              </a:rPr>
              <a:t>Despite being red, Mars is actually a cold place</a:t>
            </a:r>
            <a:endParaRPr>
              <a:latin typeface="Overpass"/>
              <a:ea typeface="Overpass"/>
              <a:cs typeface="Overpass"/>
              <a:sym typeface="Overpass"/>
            </a:endParaRPr>
          </a:p>
        </p:txBody>
      </p:sp>
      <p:sp>
        <p:nvSpPr>
          <p:cNvPr id="367" name="Google Shape;367;p42"/>
          <p:cNvSpPr txBox="1"/>
          <p:nvPr>
            <p:ph idx="7" type="title"/>
          </p:nvPr>
        </p:nvSpPr>
        <p:spPr>
          <a:xfrm>
            <a:off x="6380900" y="3305797"/>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Venus</a:t>
            </a:r>
            <a:endParaRPr>
              <a:latin typeface="Staatliches"/>
              <a:ea typeface="Staatliches"/>
              <a:cs typeface="Staatliches"/>
              <a:sym typeface="Staatliches"/>
            </a:endParaRPr>
          </a:p>
        </p:txBody>
      </p:sp>
      <p:sp>
        <p:nvSpPr>
          <p:cNvPr id="368" name="Google Shape;368;p42"/>
          <p:cNvSpPr txBox="1"/>
          <p:nvPr>
            <p:ph idx="8" type="subTitle"/>
          </p:nvPr>
        </p:nvSpPr>
        <p:spPr>
          <a:xfrm>
            <a:off x="6380900" y="3687448"/>
            <a:ext cx="1903800" cy="5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Overpass"/>
                <a:ea typeface="Overpass"/>
                <a:cs typeface="Overpass"/>
                <a:sym typeface="Overpass"/>
              </a:rPr>
              <a:t>Venus is the second planet from the Sun</a:t>
            </a:r>
            <a:endParaRPr>
              <a:latin typeface="Overpass"/>
              <a:ea typeface="Overpass"/>
              <a:cs typeface="Overpass"/>
              <a:sym typeface="Overpass"/>
            </a:endParaRPr>
          </a:p>
        </p:txBody>
      </p:sp>
      <p:sp>
        <p:nvSpPr>
          <p:cNvPr id="369" name="Google Shape;369;p42"/>
          <p:cNvSpPr txBox="1"/>
          <p:nvPr>
            <p:ph idx="9" type="title"/>
          </p:nvPr>
        </p:nvSpPr>
        <p:spPr>
          <a:xfrm>
            <a:off x="858401" y="1707000"/>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Mercury</a:t>
            </a:r>
            <a:endParaRPr>
              <a:latin typeface="Staatliches"/>
              <a:ea typeface="Staatliches"/>
              <a:cs typeface="Staatliches"/>
              <a:sym typeface="Staatliches"/>
            </a:endParaRPr>
          </a:p>
        </p:txBody>
      </p:sp>
      <p:sp>
        <p:nvSpPr>
          <p:cNvPr id="370" name="Google Shape;370;p42"/>
          <p:cNvSpPr txBox="1"/>
          <p:nvPr>
            <p:ph idx="13" type="title"/>
          </p:nvPr>
        </p:nvSpPr>
        <p:spPr>
          <a:xfrm>
            <a:off x="3620026" y="1707000"/>
            <a:ext cx="19038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Saturn</a:t>
            </a:r>
            <a:endParaRPr>
              <a:latin typeface="Staatliches"/>
              <a:ea typeface="Staatliches"/>
              <a:cs typeface="Staatliches"/>
              <a:sym typeface="Staatliches"/>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74" name="Shape 374"/>
        <p:cNvGrpSpPr/>
        <p:nvPr/>
      </p:nvGrpSpPr>
      <p:grpSpPr>
        <a:xfrm>
          <a:off x="0" y="0"/>
          <a:ext cx="0" cy="0"/>
          <a:chOff x="0" y="0"/>
          <a:chExt cx="0" cy="0"/>
        </a:xfrm>
      </p:grpSpPr>
      <p:pic>
        <p:nvPicPr>
          <p:cNvPr id="375" name="Google Shape;375;p43"/>
          <p:cNvPicPr preferRelativeResize="0"/>
          <p:nvPr/>
        </p:nvPicPr>
        <p:blipFill rotWithShape="1">
          <a:blip r:embed="rId3">
            <a:alphaModFix/>
          </a:blip>
          <a:srcRect b="0" l="25406" r="17319" t="0"/>
          <a:stretch/>
        </p:blipFill>
        <p:spPr>
          <a:xfrm>
            <a:off x="0" y="-89100"/>
            <a:ext cx="4572000" cy="5321726"/>
          </a:xfrm>
          <a:prstGeom prst="rect">
            <a:avLst/>
          </a:prstGeom>
          <a:noFill/>
          <a:ln>
            <a:noFill/>
          </a:ln>
        </p:spPr>
      </p:pic>
      <p:sp>
        <p:nvSpPr>
          <p:cNvPr id="376" name="Google Shape;376;p43"/>
          <p:cNvSpPr/>
          <p:nvPr/>
        </p:nvSpPr>
        <p:spPr>
          <a:xfrm>
            <a:off x="3314700" y="720000"/>
            <a:ext cx="5324700" cy="36921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3"/>
          <p:cNvSpPr txBox="1"/>
          <p:nvPr>
            <p:ph type="ctrTitle"/>
          </p:nvPr>
        </p:nvSpPr>
        <p:spPr>
          <a:xfrm>
            <a:off x="3843750" y="720000"/>
            <a:ext cx="4572000" cy="3679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Awesome Words</a:t>
            </a:r>
            <a:endParaRPr>
              <a:latin typeface="Staatliches"/>
              <a:ea typeface="Staatliches"/>
              <a:cs typeface="Staatliches"/>
              <a:sym typeface="Staatliches"/>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81" name="Shape 381"/>
        <p:cNvGrpSpPr/>
        <p:nvPr/>
      </p:nvGrpSpPr>
      <p:grpSpPr>
        <a:xfrm>
          <a:off x="0" y="0"/>
          <a:ext cx="0" cy="0"/>
          <a:chOff x="0" y="0"/>
          <a:chExt cx="0" cy="0"/>
        </a:xfrm>
      </p:grpSpPr>
      <p:sp>
        <p:nvSpPr>
          <p:cNvPr id="382" name="Google Shape;382;p44"/>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S</a:t>
            </a:r>
            <a:r>
              <a:rPr lang="en">
                <a:latin typeface="Staatliches"/>
                <a:ea typeface="Staatliches"/>
                <a:cs typeface="Staatliches"/>
                <a:sym typeface="Staatliches"/>
              </a:rPr>
              <a:t>chedule</a:t>
            </a:r>
            <a:endParaRPr>
              <a:latin typeface="Staatliches"/>
              <a:ea typeface="Staatliches"/>
              <a:cs typeface="Staatliches"/>
              <a:sym typeface="Staatliches"/>
            </a:endParaRPr>
          </a:p>
        </p:txBody>
      </p:sp>
      <p:sp>
        <p:nvSpPr>
          <p:cNvPr id="383" name="Google Shape;383;p44"/>
          <p:cNvSpPr/>
          <p:nvPr/>
        </p:nvSpPr>
        <p:spPr>
          <a:xfrm>
            <a:off x="1505961" y="3625873"/>
            <a:ext cx="6743400" cy="130500"/>
          </a:xfrm>
          <a:prstGeom prst="rect">
            <a:avLst/>
          </a:prstGeom>
          <a:solidFill>
            <a:srgbClr val="FFC800">
              <a:alpha val="30199"/>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84" name="Google Shape;384;p44"/>
          <p:cNvSpPr/>
          <p:nvPr/>
        </p:nvSpPr>
        <p:spPr>
          <a:xfrm>
            <a:off x="1505961" y="4070971"/>
            <a:ext cx="6743400" cy="130500"/>
          </a:xfrm>
          <a:prstGeom prst="rect">
            <a:avLst/>
          </a:prstGeom>
          <a:solidFill>
            <a:srgbClr val="FFC800">
              <a:alpha val="30199"/>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85" name="Google Shape;385;p44"/>
          <p:cNvSpPr/>
          <p:nvPr/>
        </p:nvSpPr>
        <p:spPr>
          <a:xfrm>
            <a:off x="1505961" y="3180776"/>
            <a:ext cx="6743400" cy="130500"/>
          </a:xfrm>
          <a:prstGeom prst="rect">
            <a:avLst/>
          </a:prstGeom>
          <a:solidFill>
            <a:srgbClr val="FFC800">
              <a:alpha val="30199"/>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86" name="Google Shape;386;p44"/>
          <p:cNvSpPr/>
          <p:nvPr/>
        </p:nvSpPr>
        <p:spPr>
          <a:xfrm>
            <a:off x="1505961" y="2735679"/>
            <a:ext cx="6743400" cy="130500"/>
          </a:xfrm>
          <a:prstGeom prst="rect">
            <a:avLst/>
          </a:prstGeom>
          <a:solidFill>
            <a:srgbClr val="FFC800">
              <a:alpha val="30199"/>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87" name="Google Shape;387;p44"/>
          <p:cNvSpPr/>
          <p:nvPr/>
        </p:nvSpPr>
        <p:spPr>
          <a:xfrm>
            <a:off x="1505961" y="2290581"/>
            <a:ext cx="6743400" cy="130500"/>
          </a:xfrm>
          <a:prstGeom prst="rect">
            <a:avLst/>
          </a:prstGeom>
          <a:solidFill>
            <a:srgbClr val="FFC800">
              <a:alpha val="30199"/>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88" name="Google Shape;388;p44"/>
          <p:cNvSpPr/>
          <p:nvPr/>
        </p:nvSpPr>
        <p:spPr>
          <a:xfrm>
            <a:off x="1505961" y="1845484"/>
            <a:ext cx="6743400" cy="130500"/>
          </a:xfrm>
          <a:prstGeom prst="rect">
            <a:avLst/>
          </a:prstGeom>
          <a:solidFill>
            <a:srgbClr val="FFC800">
              <a:alpha val="30199"/>
            </a:srgbClr>
          </a:solidFill>
          <a:ln cap="flat" cmpd="sng" w="19050">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89" name="Google Shape;389;p44"/>
          <p:cNvSpPr txBox="1"/>
          <p:nvPr/>
        </p:nvSpPr>
        <p:spPr>
          <a:xfrm flipH="1">
            <a:off x="1505796" y="1366675"/>
            <a:ext cx="902400" cy="28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000">
                <a:solidFill>
                  <a:srgbClr val="024763"/>
                </a:solidFill>
                <a:latin typeface="Overpass"/>
                <a:ea typeface="Overpass"/>
                <a:cs typeface="Overpass"/>
                <a:sym typeface="Overpass"/>
              </a:rPr>
              <a:t>January</a:t>
            </a:r>
            <a:endParaRPr b="1" sz="1000">
              <a:solidFill>
                <a:srgbClr val="024763"/>
              </a:solidFill>
              <a:latin typeface="Overpass"/>
              <a:ea typeface="Overpass"/>
              <a:cs typeface="Overpass"/>
              <a:sym typeface="Overpass"/>
            </a:endParaRPr>
          </a:p>
        </p:txBody>
      </p:sp>
      <p:sp>
        <p:nvSpPr>
          <p:cNvPr id="390" name="Google Shape;390;p44"/>
          <p:cNvSpPr txBox="1"/>
          <p:nvPr/>
        </p:nvSpPr>
        <p:spPr>
          <a:xfrm flipH="1">
            <a:off x="2591745" y="1366675"/>
            <a:ext cx="1067100" cy="28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000">
                <a:solidFill>
                  <a:srgbClr val="024763"/>
                </a:solidFill>
                <a:latin typeface="Overpass"/>
                <a:ea typeface="Overpass"/>
                <a:cs typeface="Overpass"/>
                <a:sym typeface="Overpass"/>
              </a:rPr>
              <a:t>February</a:t>
            </a:r>
            <a:endParaRPr b="1" sz="1000">
              <a:solidFill>
                <a:srgbClr val="024763"/>
              </a:solidFill>
              <a:latin typeface="Overpass"/>
              <a:ea typeface="Overpass"/>
              <a:cs typeface="Overpass"/>
              <a:sym typeface="Overpass"/>
            </a:endParaRPr>
          </a:p>
        </p:txBody>
      </p:sp>
      <p:sp>
        <p:nvSpPr>
          <p:cNvPr id="391" name="Google Shape;391;p44"/>
          <p:cNvSpPr txBox="1"/>
          <p:nvPr/>
        </p:nvSpPr>
        <p:spPr>
          <a:xfrm flipH="1">
            <a:off x="3842207" y="1366675"/>
            <a:ext cx="902400" cy="28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000">
                <a:solidFill>
                  <a:srgbClr val="024763"/>
                </a:solidFill>
                <a:latin typeface="Overpass"/>
                <a:ea typeface="Overpass"/>
                <a:cs typeface="Overpass"/>
                <a:sym typeface="Overpass"/>
              </a:rPr>
              <a:t>March</a:t>
            </a:r>
            <a:endParaRPr b="1" sz="1000">
              <a:solidFill>
                <a:srgbClr val="024763"/>
              </a:solidFill>
              <a:latin typeface="Overpass"/>
              <a:ea typeface="Overpass"/>
              <a:cs typeface="Overpass"/>
              <a:sym typeface="Overpass"/>
            </a:endParaRPr>
          </a:p>
        </p:txBody>
      </p:sp>
      <p:sp>
        <p:nvSpPr>
          <p:cNvPr id="392" name="Google Shape;392;p44"/>
          <p:cNvSpPr txBox="1"/>
          <p:nvPr/>
        </p:nvSpPr>
        <p:spPr>
          <a:xfrm flipH="1">
            <a:off x="5010392" y="1366675"/>
            <a:ext cx="902400" cy="28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000">
                <a:solidFill>
                  <a:srgbClr val="024763"/>
                </a:solidFill>
                <a:latin typeface="Overpass"/>
                <a:ea typeface="Overpass"/>
                <a:cs typeface="Overpass"/>
                <a:sym typeface="Overpass"/>
              </a:rPr>
              <a:t>April</a:t>
            </a:r>
            <a:endParaRPr b="1" sz="1000">
              <a:solidFill>
                <a:srgbClr val="024763"/>
              </a:solidFill>
              <a:latin typeface="Overpass"/>
              <a:ea typeface="Overpass"/>
              <a:cs typeface="Overpass"/>
              <a:sym typeface="Overpass"/>
            </a:endParaRPr>
          </a:p>
        </p:txBody>
      </p:sp>
      <p:sp>
        <p:nvSpPr>
          <p:cNvPr id="393" name="Google Shape;393;p44"/>
          <p:cNvSpPr txBox="1"/>
          <p:nvPr/>
        </p:nvSpPr>
        <p:spPr>
          <a:xfrm flipH="1">
            <a:off x="6178605" y="1366675"/>
            <a:ext cx="902400" cy="28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000">
                <a:solidFill>
                  <a:srgbClr val="024763"/>
                </a:solidFill>
                <a:latin typeface="Overpass"/>
                <a:ea typeface="Overpass"/>
                <a:cs typeface="Overpass"/>
                <a:sym typeface="Overpass"/>
              </a:rPr>
              <a:t>May</a:t>
            </a:r>
            <a:endParaRPr b="1" sz="1000">
              <a:solidFill>
                <a:srgbClr val="024763"/>
              </a:solidFill>
              <a:latin typeface="Overpass"/>
              <a:ea typeface="Overpass"/>
              <a:cs typeface="Overpass"/>
              <a:sym typeface="Overpass"/>
            </a:endParaRPr>
          </a:p>
        </p:txBody>
      </p:sp>
      <p:sp>
        <p:nvSpPr>
          <p:cNvPr id="394" name="Google Shape;394;p44"/>
          <p:cNvSpPr txBox="1"/>
          <p:nvPr/>
        </p:nvSpPr>
        <p:spPr>
          <a:xfrm flipH="1">
            <a:off x="7346818" y="1366675"/>
            <a:ext cx="902400" cy="28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000">
                <a:solidFill>
                  <a:srgbClr val="024763"/>
                </a:solidFill>
                <a:latin typeface="Overpass"/>
                <a:ea typeface="Overpass"/>
                <a:cs typeface="Overpass"/>
                <a:sym typeface="Overpass"/>
              </a:rPr>
              <a:t>June</a:t>
            </a:r>
            <a:endParaRPr b="1" sz="1000">
              <a:solidFill>
                <a:srgbClr val="024763"/>
              </a:solidFill>
              <a:latin typeface="Overpass"/>
              <a:ea typeface="Overpass"/>
              <a:cs typeface="Overpass"/>
              <a:sym typeface="Overpass"/>
            </a:endParaRPr>
          </a:p>
        </p:txBody>
      </p:sp>
      <p:sp>
        <p:nvSpPr>
          <p:cNvPr id="395" name="Google Shape;395;p44"/>
          <p:cNvSpPr/>
          <p:nvPr/>
        </p:nvSpPr>
        <p:spPr>
          <a:xfrm>
            <a:off x="1505961" y="1845482"/>
            <a:ext cx="1037700" cy="130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96" name="Google Shape;396;p44"/>
          <p:cNvSpPr/>
          <p:nvPr/>
        </p:nvSpPr>
        <p:spPr>
          <a:xfrm>
            <a:off x="1505961" y="2290580"/>
            <a:ext cx="960900" cy="1305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97" name="Google Shape;397;p44"/>
          <p:cNvSpPr/>
          <p:nvPr/>
        </p:nvSpPr>
        <p:spPr>
          <a:xfrm>
            <a:off x="3712477" y="2735677"/>
            <a:ext cx="1168500" cy="130500"/>
          </a:xfrm>
          <a:prstGeom prst="rect">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98" name="Google Shape;398;p44"/>
          <p:cNvSpPr/>
          <p:nvPr/>
        </p:nvSpPr>
        <p:spPr>
          <a:xfrm>
            <a:off x="1505961" y="2290580"/>
            <a:ext cx="1037700" cy="130500"/>
          </a:xfrm>
          <a:prstGeom prst="rect">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399" name="Google Shape;399;p44"/>
          <p:cNvSpPr/>
          <p:nvPr/>
        </p:nvSpPr>
        <p:spPr>
          <a:xfrm>
            <a:off x="2543956" y="2735677"/>
            <a:ext cx="1168500" cy="130500"/>
          </a:xfrm>
          <a:prstGeom prst="rect">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400" name="Google Shape;400;p44"/>
          <p:cNvSpPr/>
          <p:nvPr/>
        </p:nvSpPr>
        <p:spPr>
          <a:xfrm>
            <a:off x="2543956" y="1845482"/>
            <a:ext cx="1168500" cy="130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401" name="Google Shape;401;p44"/>
          <p:cNvSpPr/>
          <p:nvPr/>
        </p:nvSpPr>
        <p:spPr>
          <a:xfrm>
            <a:off x="4880998" y="3180775"/>
            <a:ext cx="1168500" cy="130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402" name="Google Shape;402;p44"/>
          <p:cNvSpPr/>
          <p:nvPr/>
        </p:nvSpPr>
        <p:spPr>
          <a:xfrm>
            <a:off x="6049659" y="3180775"/>
            <a:ext cx="1161000" cy="130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403" name="Google Shape;403;p44"/>
          <p:cNvSpPr/>
          <p:nvPr/>
        </p:nvSpPr>
        <p:spPr>
          <a:xfrm>
            <a:off x="7210594" y="3180775"/>
            <a:ext cx="1037700" cy="130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404" name="Google Shape;404;p44"/>
          <p:cNvSpPr/>
          <p:nvPr/>
        </p:nvSpPr>
        <p:spPr>
          <a:xfrm>
            <a:off x="4880998" y="3625872"/>
            <a:ext cx="1168500" cy="130500"/>
          </a:xfrm>
          <a:prstGeom prst="rect">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405" name="Google Shape;405;p44"/>
          <p:cNvSpPr/>
          <p:nvPr/>
        </p:nvSpPr>
        <p:spPr>
          <a:xfrm>
            <a:off x="6049659" y="4070969"/>
            <a:ext cx="1161000" cy="130500"/>
          </a:xfrm>
          <a:prstGeom prst="rect">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406" name="Google Shape;406;p44"/>
          <p:cNvSpPr/>
          <p:nvPr/>
        </p:nvSpPr>
        <p:spPr>
          <a:xfrm>
            <a:off x="7210594" y="4070969"/>
            <a:ext cx="1037700" cy="130500"/>
          </a:xfrm>
          <a:prstGeom prst="rect">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latin typeface="Montserrat"/>
              <a:ea typeface="Montserrat"/>
              <a:cs typeface="Montserrat"/>
              <a:sym typeface="Montserrat"/>
            </a:endParaRPr>
          </a:p>
        </p:txBody>
      </p:sp>
      <p:sp>
        <p:nvSpPr>
          <p:cNvPr id="407" name="Google Shape;407;p44"/>
          <p:cNvSpPr txBox="1"/>
          <p:nvPr/>
        </p:nvSpPr>
        <p:spPr>
          <a:xfrm>
            <a:off x="2391556" y="2051181"/>
            <a:ext cx="1326300" cy="285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600"/>
              </a:spcAft>
              <a:buNone/>
            </a:pPr>
            <a:r>
              <a:rPr lang="en" sz="1000">
                <a:solidFill>
                  <a:srgbClr val="024763"/>
                </a:solidFill>
                <a:latin typeface="Overpass"/>
                <a:ea typeface="Overpass"/>
                <a:cs typeface="Overpass"/>
                <a:sym typeface="Overpass"/>
              </a:rPr>
              <a:t>Jan 1 - Mar 1</a:t>
            </a:r>
            <a:endParaRPr sz="1000">
              <a:solidFill>
                <a:srgbClr val="024763"/>
              </a:solidFill>
              <a:latin typeface="Overpass"/>
              <a:ea typeface="Overpass"/>
              <a:cs typeface="Overpass"/>
              <a:sym typeface="Overpass"/>
            </a:endParaRPr>
          </a:p>
        </p:txBody>
      </p:sp>
      <p:sp>
        <p:nvSpPr>
          <p:cNvPr id="408" name="Google Shape;408;p44"/>
          <p:cNvSpPr txBox="1"/>
          <p:nvPr/>
        </p:nvSpPr>
        <p:spPr>
          <a:xfrm>
            <a:off x="6914939" y="3402123"/>
            <a:ext cx="1324800" cy="353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600"/>
              </a:spcAft>
              <a:buNone/>
            </a:pPr>
            <a:r>
              <a:rPr lang="en" sz="1000">
                <a:solidFill>
                  <a:srgbClr val="024763"/>
                </a:solidFill>
                <a:latin typeface="Overpass"/>
                <a:ea typeface="Overpass"/>
                <a:cs typeface="Overpass"/>
                <a:sym typeface="Overpass"/>
              </a:rPr>
              <a:t>Apr 1  - Jun 25</a:t>
            </a:r>
            <a:endParaRPr sz="1000">
              <a:solidFill>
                <a:srgbClr val="024763"/>
              </a:solidFill>
              <a:latin typeface="Overpass"/>
              <a:ea typeface="Overpass"/>
              <a:cs typeface="Overpass"/>
              <a:sym typeface="Overpass"/>
            </a:endParaRPr>
          </a:p>
        </p:txBody>
      </p:sp>
      <p:sp>
        <p:nvSpPr>
          <p:cNvPr id="409" name="Google Shape;409;p44"/>
          <p:cNvSpPr txBox="1"/>
          <p:nvPr/>
        </p:nvSpPr>
        <p:spPr>
          <a:xfrm>
            <a:off x="1186350" y="2496250"/>
            <a:ext cx="1357200" cy="353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600"/>
              </a:spcAft>
              <a:buNone/>
            </a:pPr>
            <a:r>
              <a:rPr lang="en" sz="1000">
                <a:solidFill>
                  <a:srgbClr val="024763"/>
                </a:solidFill>
                <a:latin typeface="Overpass"/>
                <a:ea typeface="Overpass"/>
                <a:cs typeface="Overpass"/>
                <a:sym typeface="Overpass"/>
              </a:rPr>
              <a:t>Jan 1 - 27</a:t>
            </a:r>
            <a:endParaRPr sz="1000">
              <a:solidFill>
                <a:srgbClr val="024763"/>
              </a:solidFill>
              <a:latin typeface="Overpass"/>
              <a:ea typeface="Overpass"/>
              <a:cs typeface="Overpass"/>
              <a:sym typeface="Overpass"/>
            </a:endParaRPr>
          </a:p>
        </p:txBody>
      </p:sp>
      <p:sp>
        <p:nvSpPr>
          <p:cNvPr id="410" name="Google Shape;410;p44"/>
          <p:cNvSpPr txBox="1"/>
          <p:nvPr/>
        </p:nvSpPr>
        <p:spPr>
          <a:xfrm>
            <a:off x="3523400" y="2957025"/>
            <a:ext cx="1357200" cy="353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600"/>
              </a:spcAft>
              <a:buNone/>
            </a:pPr>
            <a:r>
              <a:rPr lang="en" sz="1000">
                <a:solidFill>
                  <a:srgbClr val="024763"/>
                </a:solidFill>
                <a:latin typeface="Overpass"/>
                <a:ea typeface="Overpass"/>
                <a:cs typeface="Overpass"/>
                <a:sym typeface="Overpass"/>
              </a:rPr>
              <a:t>Feb 1 - Mar 25</a:t>
            </a:r>
            <a:endParaRPr sz="1000">
              <a:solidFill>
                <a:srgbClr val="024763"/>
              </a:solidFill>
              <a:latin typeface="Overpass"/>
              <a:ea typeface="Overpass"/>
              <a:cs typeface="Overpass"/>
              <a:sym typeface="Overpass"/>
            </a:endParaRPr>
          </a:p>
        </p:txBody>
      </p:sp>
      <p:sp>
        <p:nvSpPr>
          <p:cNvPr id="411" name="Google Shape;411;p44"/>
          <p:cNvSpPr txBox="1"/>
          <p:nvPr/>
        </p:nvSpPr>
        <p:spPr>
          <a:xfrm>
            <a:off x="4768250" y="3847225"/>
            <a:ext cx="1281300" cy="353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600"/>
              </a:spcAft>
              <a:buNone/>
            </a:pPr>
            <a:r>
              <a:rPr lang="en" sz="1000">
                <a:solidFill>
                  <a:srgbClr val="024763"/>
                </a:solidFill>
                <a:latin typeface="Overpass"/>
                <a:ea typeface="Overpass"/>
                <a:cs typeface="Overpass"/>
                <a:sym typeface="Overpass"/>
              </a:rPr>
              <a:t>April 1 - 23</a:t>
            </a:r>
            <a:endParaRPr sz="1000">
              <a:solidFill>
                <a:srgbClr val="024763"/>
              </a:solidFill>
              <a:latin typeface="Overpass"/>
              <a:ea typeface="Overpass"/>
              <a:cs typeface="Overpass"/>
              <a:sym typeface="Overpass"/>
            </a:endParaRPr>
          </a:p>
        </p:txBody>
      </p:sp>
      <p:sp>
        <p:nvSpPr>
          <p:cNvPr id="412" name="Google Shape;412;p44"/>
          <p:cNvSpPr txBox="1"/>
          <p:nvPr/>
        </p:nvSpPr>
        <p:spPr>
          <a:xfrm flipH="1">
            <a:off x="526161" y="1713047"/>
            <a:ext cx="903600" cy="277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000">
                <a:solidFill>
                  <a:srgbClr val="024763"/>
                </a:solidFill>
                <a:latin typeface="Overpass"/>
                <a:ea typeface="Overpass"/>
                <a:cs typeface="Overpass"/>
                <a:sym typeface="Overpass"/>
              </a:rPr>
              <a:t>Phase 1</a:t>
            </a:r>
            <a:endParaRPr b="1" sz="1000">
              <a:solidFill>
                <a:srgbClr val="024763"/>
              </a:solidFill>
              <a:latin typeface="Overpass"/>
              <a:ea typeface="Overpass"/>
              <a:cs typeface="Overpass"/>
              <a:sym typeface="Overpass"/>
            </a:endParaRPr>
          </a:p>
        </p:txBody>
      </p:sp>
      <p:sp>
        <p:nvSpPr>
          <p:cNvPr id="413" name="Google Shape;413;p44"/>
          <p:cNvSpPr txBox="1"/>
          <p:nvPr/>
        </p:nvSpPr>
        <p:spPr>
          <a:xfrm flipH="1">
            <a:off x="527361" y="3048340"/>
            <a:ext cx="902400" cy="326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000">
                <a:solidFill>
                  <a:srgbClr val="024763"/>
                </a:solidFill>
                <a:latin typeface="Overpass"/>
                <a:ea typeface="Overpass"/>
                <a:cs typeface="Overpass"/>
                <a:sym typeface="Overpass"/>
              </a:rPr>
              <a:t>Phase 2</a:t>
            </a:r>
            <a:endParaRPr b="1" sz="1000">
              <a:solidFill>
                <a:srgbClr val="024763"/>
              </a:solidFill>
              <a:latin typeface="Overpass"/>
              <a:ea typeface="Overpass"/>
              <a:cs typeface="Overpass"/>
              <a:sym typeface="Overpass"/>
            </a:endParaRPr>
          </a:p>
        </p:txBody>
      </p:sp>
      <p:sp>
        <p:nvSpPr>
          <p:cNvPr id="414" name="Google Shape;414;p44"/>
          <p:cNvSpPr txBox="1"/>
          <p:nvPr/>
        </p:nvSpPr>
        <p:spPr>
          <a:xfrm flipH="1">
            <a:off x="527361" y="2158145"/>
            <a:ext cx="902400" cy="326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1000">
                <a:solidFill>
                  <a:srgbClr val="024763"/>
                </a:solidFill>
                <a:latin typeface="Overpass"/>
                <a:ea typeface="Overpass"/>
                <a:cs typeface="Overpass"/>
                <a:sym typeface="Overpass"/>
              </a:rPr>
              <a:t>Task 1</a:t>
            </a:r>
            <a:endParaRPr sz="1000">
              <a:solidFill>
                <a:srgbClr val="024763"/>
              </a:solidFill>
              <a:latin typeface="Overpass"/>
              <a:ea typeface="Overpass"/>
              <a:cs typeface="Overpass"/>
              <a:sym typeface="Overpass"/>
            </a:endParaRPr>
          </a:p>
        </p:txBody>
      </p:sp>
      <p:sp>
        <p:nvSpPr>
          <p:cNvPr id="415" name="Google Shape;415;p44"/>
          <p:cNvSpPr txBox="1"/>
          <p:nvPr/>
        </p:nvSpPr>
        <p:spPr>
          <a:xfrm flipH="1">
            <a:off x="527361" y="2603242"/>
            <a:ext cx="902400" cy="326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1000">
                <a:solidFill>
                  <a:srgbClr val="024763"/>
                </a:solidFill>
                <a:latin typeface="Overpass"/>
                <a:ea typeface="Overpass"/>
                <a:cs typeface="Overpass"/>
                <a:sym typeface="Overpass"/>
              </a:rPr>
              <a:t>Task 2</a:t>
            </a:r>
            <a:endParaRPr sz="1000">
              <a:solidFill>
                <a:srgbClr val="024763"/>
              </a:solidFill>
              <a:latin typeface="Overpass"/>
              <a:ea typeface="Overpass"/>
              <a:cs typeface="Overpass"/>
              <a:sym typeface="Overpass"/>
            </a:endParaRPr>
          </a:p>
        </p:txBody>
      </p:sp>
      <p:sp>
        <p:nvSpPr>
          <p:cNvPr id="416" name="Google Shape;416;p44"/>
          <p:cNvSpPr txBox="1"/>
          <p:nvPr/>
        </p:nvSpPr>
        <p:spPr>
          <a:xfrm flipH="1">
            <a:off x="527361" y="3493437"/>
            <a:ext cx="902400" cy="326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1000">
                <a:solidFill>
                  <a:srgbClr val="024763"/>
                </a:solidFill>
                <a:latin typeface="Overpass"/>
                <a:ea typeface="Overpass"/>
                <a:cs typeface="Overpass"/>
                <a:sym typeface="Overpass"/>
              </a:rPr>
              <a:t>Task 1</a:t>
            </a:r>
            <a:endParaRPr sz="1000">
              <a:solidFill>
                <a:srgbClr val="024763"/>
              </a:solidFill>
              <a:latin typeface="Overpass"/>
              <a:ea typeface="Overpass"/>
              <a:cs typeface="Overpass"/>
              <a:sym typeface="Overpass"/>
            </a:endParaRPr>
          </a:p>
        </p:txBody>
      </p:sp>
      <p:sp>
        <p:nvSpPr>
          <p:cNvPr id="417" name="Google Shape;417;p44"/>
          <p:cNvSpPr txBox="1"/>
          <p:nvPr/>
        </p:nvSpPr>
        <p:spPr>
          <a:xfrm flipH="1">
            <a:off x="527361" y="3938534"/>
            <a:ext cx="902400" cy="326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1000">
                <a:solidFill>
                  <a:srgbClr val="024763"/>
                </a:solidFill>
                <a:latin typeface="Overpass"/>
                <a:ea typeface="Overpass"/>
                <a:cs typeface="Overpass"/>
                <a:sym typeface="Overpass"/>
              </a:rPr>
              <a:t>Task 2</a:t>
            </a:r>
            <a:endParaRPr sz="1000">
              <a:solidFill>
                <a:srgbClr val="024763"/>
              </a:solidFill>
              <a:latin typeface="Overpass"/>
              <a:ea typeface="Overpass"/>
              <a:cs typeface="Overpass"/>
              <a:sym typeface="Overpass"/>
            </a:endParaRPr>
          </a:p>
        </p:txBody>
      </p:sp>
      <p:sp>
        <p:nvSpPr>
          <p:cNvPr id="418" name="Google Shape;418;p44"/>
          <p:cNvSpPr txBox="1"/>
          <p:nvPr/>
        </p:nvSpPr>
        <p:spPr>
          <a:xfrm>
            <a:off x="6914939" y="4197725"/>
            <a:ext cx="1324800" cy="353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000">
                <a:solidFill>
                  <a:srgbClr val="024763"/>
                </a:solidFill>
                <a:latin typeface="Overpass"/>
                <a:ea typeface="Overpass"/>
                <a:cs typeface="Overpass"/>
                <a:sym typeface="Overpass"/>
              </a:rPr>
              <a:t>May 1 - Jun 25</a:t>
            </a:r>
            <a:endParaRPr sz="1000">
              <a:solidFill>
                <a:srgbClr val="024763"/>
              </a:solidFill>
              <a:latin typeface="Overpass"/>
              <a:ea typeface="Overpass"/>
              <a:cs typeface="Overpass"/>
              <a:sym typeface="Overpass"/>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22" name="Shape 422"/>
        <p:cNvGrpSpPr/>
        <p:nvPr/>
      </p:nvGrpSpPr>
      <p:grpSpPr>
        <a:xfrm>
          <a:off x="0" y="0"/>
          <a:ext cx="0" cy="0"/>
          <a:chOff x="0" y="0"/>
          <a:chExt cx="0" cy="0"/>
        </a:xfrm>
      </p:grpSpPr>
      <p:sp>
        <p:nvSpPr>
          <p:cNvPr id="423" name="Google Shape;423;p45"/>
          <p:cNvSpPr txBox="1"/>
          <p:nvPr>
            <p:ph idx="6"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Percentages</a:t>
            </a:r>
            <a:endParaRPr>
              <a:latin typeface="Staatliches"/>
              <a:ea typeface="Staatliches"/>
              <a:cs typeface="Staatliches"/>
              <a:sym typeface="Staatliches"/>
            </a:endParaRPr>
          </a:p>
        </p:txBody>
      </p:sp>
      <p:sp>
        <p:nvSpPr>
          <p:cNvPr id="424" name="Google Shape;424;p45"/>
          <p:cNvSpPr txBox="1"/>
          <p:nvPr>
            <p:ph type="title"/>
          </p:nvPr>
        </p:nvSpPr>
        <p:spPr>
          <a:xfrm>
            <a:off x="758225" y="1577363"/>
            <a:ext cx="1869300" cy="48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latin typeface="Staatliches"/>
                <a:ea typeface="Staatliches"/>
                <a:cs typeface="Staatliches"/>
                <a:sym typeface="Staatliches"/>
              </a:rPr>
              <a:t>30%</a:t>
            </a:r>
            <a:endParaRPr>
              <a:latin typeface="Staatliches"/>
              <a:ea typeface="Staatliches"/>
              <a:cs typeface="Staatliches"/>
              <a:sym typeface="Staatliches"/>
            </a:endParaRPr>
          </a:p>
        </p:txBody>
      </p:sp>
      <p:sp>
        <p:nvSpPr>
          <p:cNvPr id="425" name="Google Shape;425;p45"/>
          <p:cNvSpPr txBox="1"/>
          <p:nvPr>
            <p:ph idx="2" type="title"/>
          </p:nvPr>
        </p:nvSpPr>
        <p:spPr>
          <a:xfrm>
            <a:off x="3474763" y="3175500"/>
            <a:ext cx="21183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latin typeface="Staatliches"/>
                <a:ea typeface="Staatliches"/>
                <a:cs typeface="Staatliches"/>
                <a:sym typeface="Staatliches"/>
              </a:rPr>
              <a:t>5</a:t>
            </a:r>
            <a:r>
              <a:rPr lang="en">
                <a:latin typeface="Staatliches"/>
                <a:ea typeface="Staatliches"/>
                <a:cs typeface="Staatliches"/>
                <a:sym typeface="Staatliches"/>
              </a:rPr>
              <a:t>0%</a:t>
            </a:r>
            <a:endParaRPr>
              <a:latin typeface="Staatliches"/>
              <a:ea typeface="Staatliches"/>
              <a:cs typeface="Staatliches"/>
              <a:sym typeface="Staatliches"/>
            </a:endParaRPr>
          </a:p>
        </p:txBody>
      </p:sp>
      <p:sp>
        <p:nvSpPr>
          <p:cNvPr id="426" name="Google Shape;426;p45"/>
          <p:cNvSpPr txBox="1"/>
          <p:nvPr>
            <p:ph idx="3" type="title"/>
          </p:nvPr>
        </p:nvSpPr>
        <p:spPr>
          <a:xfrm>
            <a:off x="6516475" y="1577363"/>
            <a:ext cx="1869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Staatliches"/>
                <a:ea typeface="Staatliches"/>
                <a:cs typeface="Staatliches"/>
                <a:sym typeface="Staatliches"/>
              </a:rPr>
              <a:t>7</a:t>
            </a:r>
            <a:r>
              <a:rPr lang="en">
                <a:latin typeface="Staatliches"/>
                <a:ea typeface="Staatliches"/>
                <a:cs typeface="Staatliches"/>
                <a:sym typeface="Staatliches"/>
              </a:rPr>
              <a:t>0%</a:t>
            </a:r>
            <a:endParaRPr>
              <a:latin typeface="Staatliches"/>
              <a:ea typeface="Staatliches"/>
              <a:cs typeface="Staatliches"/>
              <a:sym typeface="Staatliches"/>
            </a:endParaRPr>
          </a:p>
        </p:txBody>
      </p:sp>
      <p:sp>
        <p:nvSpPr>
          <p:cNvPr id="427" name="Google Shape;427;p45"/>
          <p:cNvSpPr txBox="1"/>
          <p:nvPr>
            <p:ph idx="1" type="subTitle"/>
          </p:nvPr>
        </p:nvSpPr>
        <p:spPr>
          <a:xfrm>
            <a:off x="758225" y="2290745"/>
            <a:ext cx="1869300" cy="35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latin typeface="Overpass"/>
                <a:ea typeface="Overpass"/>
                <a:cs typeface="Overpass"/>
                <a:sym typeface="Overpass"/>
              </a:rPr>
              <a:t>This is the planet where we live on</a:t>
            </a:r>
            <a:endParaRPr>
              <a:latin typeface="Overpass"/>
              <a:ea typeface="Overpass"/>
              <a:cs typeface="Overpass"/>
              <a:sym typeface="Overpass"/>
            </a:endParaRPr>
          </a:p>
        </p:txBody>
      </p:sp>
      <p:sp>
        <p:nvSpPr>
          <p:cNvPr id="428" name="Google Shape;428;p45"/>
          <p:cNvSpPr txBox="1"/>
          <p:nvPr>
            <p:ph idx="4" type="subTitle"/>
          </p:nvPr>
        </p:nvSpPr>
        <p:spPr>
          <a:xfrm>
            <a:off x="3474763" y="3888892"/>
            <a:ext cx="2118300" cy="35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latin typeface="Overpass"/>
                <a:ea typeface="Overpass"/>
                <a:cs typeface="Overpass"/>
                <a:sym typeface="Overpass"/>
              </a:rPr>
              <a:t>It’</a:t>
            </a:r>
            <a:r>
              <a:rPr lang="en" sz="1400">
                <a:latin typeface="Overpass"/>
                <a:ea typeface="Overpass"/>
                <a:cs typeface="Overpass"/>
                <a:sym typeface="Overpass"/>
              </a:rPr>
              <a:t>s the biggest planet </a:t>
            </a:r>
            <a:r>
              <a:rPr lang="en">
                <a:latin typeface="Overpass"/>
                <a:ea typeface="Overpass"/>
                <a:cs typeface="Overpass"/>
                <a:sym typeface="Overpass"/>
              </a:rPr>
              <a:t>of them all</a:t>
            </a:r>
            <a:endParaRPr>
              <a:latin typeface="Overpass"/>
              <a:ea typeface="Overpass"/>
              <a:cs typeface="Overpass"/>
              <a:sym typeface="Overpass"/>
            </a:endParaRPr>
          </a:p>
        </p:txBody>
      </p:sp>
      <p:sp>
        <p:nvSpPr>
          <p:cNvPr id="429" name="Google Shape;429;p45"/>
          <p:cNvSpPr txBox="1"/>
          <p:nvPr>
            <p:ph idx="5" type="subTitle"/>
          </p:nvPr>
        </p:nvSpPr>
        <p:spPr>
          <a:xfrm>
            <a:off x="6516475" y="2290745"/>
            <a:ext cx="1869300" cy="35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Overpass"/>
                <a:ea typeface="Overpass"/>
                <a:cs typeface="Overpass"/>
                <a:sym typeface="Overpass"/>
              </a:rPr>
              <a:t>It’</a:t>
            </a:r>
            <a:r>
              <a:rPr lang="en" sz="1400">
                <a:latin typeface="Overpass"/>
                <a:ea typeface="Overpass"/>
                <a:cs typeface="Overpass"/>
                <a:sym typeface="Overpass"/>
              </a:rPr>
              <a:t>s the ringed one and a gas giant</a:t>
            </a:r>
            <a:endParaRPr sz="1400">
              <a:latin typeface="Overpass"/>
              <a:ea typeface="Overpass"/>
              <a:cs typeface="Overpass"/>
              <a:sym typeface="Overpass"/>
            </a:endParaRPr>
          </a:p>
          <a:p>
            <a:pPr indent="0" lvl="0" marL="0" rtl="0" algn="l">
              <a:spcBef>
                <a:spcPts val="0"/>
              </a:spcBef>
              <a:spcAft>
                <a:spcPts val="0"/>
              </a:spcAft>
              <a:buNone/>
            </a:pPr>
            <a:r>
              <a:t/>
            </a:r>
            <a:endParaRPr>
              <a:latin typeface="Overpass"/>
              <a:ea typeface="Overpass"/>
              <a:cs typeface="Overpass"/>
              <a:sym typeface="Overpass"/>
            </a:endParaRPr>
          </a:p>
        </p:txBody>
      </p:sp>
      <p:sp>
        <p:nvSpPr>
          <p:cNvPr id="430" name="Google Shape;430;p45"/>
          <p:cNvSpPr/>
          <p:nvPr/>
        </p:nvSpPr>
        <p:spPr>
          <a:xfrm>
            <a:off x="3725100" y="999550"/>
            <a:ext cx="1693800" cy="1693800"/>
          </a:xfrm>
          <a:prstGeom prst="ellipse">
            <a:avLst/>
          </a:prstGeom>
          <a:solidFill>
            <a:srgbClr val="FFFFFF"/>
          </a:solidFill>
          <a:ln cap="flat" cmpd="sng" w="28575">
            <a:solidFill>
              <a:srgbClr val="F7B1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31" name="Google Shape;431;p45"/>
          <p:cNvCxnSpPr/>
          <p:nvPr/>
        </p:nvCxnSpPr>
        <p:spPr>
          <a:xfrm flipH="1">
            <a:off x="4569300" y="2769550"/>
            <a:ext cx="2700" cy="344400"/>
          </a:xfrm>
          <a:prstGeom prst="straightConnector1">
            <a:avLst/>
          </a:prstGeom>
          <a:noFill/>
          <a:ln cap="flat" cmpd="sng" w="28575">
            <a:solidFill>
              <a:srgbClr val="F7B100"/>
            </a:solidFill>
            <a:prstDash val="dot"/>
            <a:round/>
            <a:headEnd len="med" w="med" type="none"/>
            <a:tailEnd len="med" w="med" type="oval"/>
          </a:ln>
        </p:spPr>
      </p:cxnSp>
      <p:cxnSp>
        <p:nvCxnSpPr>
          <p:cNvPr id="432" name="Google Shape;432;p45"/>
          <p:cNvCxnSpPr>
            <a:stCxn id="430" idx="2"/>
          </p:cNvCxnSpPr>
          <p:nvPr/>
        </p:nvCxnSpPr>
        <p:spPr>
          <a:xfrm rot="10800000">
            <a:off x="2822700" y="1846450"/>
            <a:ext cx="902400" cy="0"/>
          </a:xfrm>
          <a:prstGeom prst="straightConnector1">
            <a:avLst/>
          </a:prstGeom>
          <a:noFill/>
          <a:ln cap="flat" cmpd="sng" w="28575">
            <a:solidFill>
              <a:srgbClr val="F7B100"/>
            </a:solidFill>
            <a:prstDash val="dot"/>
            <a:round/>
            <a:headEnd len="med" w="med" type="none"/>
            <a:tailEnd len="med" w="med" type="oval"/>
          </a:ln>
        </p:spPr>
      </p:cxnSp>
      <p:cxnSp>
        <p:nvCxnSpPr>
          <p:cNvPr id="433" name="Google Shape;433;p45"/>
          <p:cNvCxnSpPr>
            <a:stCxn id="430" idx="6"/>
          </p:cNvCxnSpPr>
          <p:nvPr/>
        </p:nvCxnSpPr>
        <p:spPr>
          <a:xfrm>
            <a:off x="5418900" y="1846450"/>
            <a:ext cx="899400" cy="0"/>
          </a:xfrm>
          <a:prstGeom prst="straightConnector1">
            <a:avLst/>
          </a:prstGeom>
          <a:noFill/>
          <a:ln cap="flat" cmpd="sng" w="28575">
            <a:solidFill>
              <a:srgbClr val="F7B100"/>
            </a:solidFill>
            <a:prstDash val="dot"/>
            <a:round/>
            <a:headEnd len="med" w="med" type="none"/>
            <a:tailEnd len="med" w="med" type="oval"/>
          </a:ln>
        </p:spPr>
      </p:cxnSp>
      <p:grpSp>
        <p:nvGrpSpPr>
          <p:cNvPr id="434" name="Google Shape;434;p45"/>
          <p:cNvGrpSpPr/>
          <p:nvPr/>
        </p:nvGrpSpPr>
        <p:grpSpPr>
          <a:xfrm>
            <a:off x="4243297" y="1539285"/>
            <a:ext cx="657346" cy="614338"/>
            <a:chOff x="-49397175" y="3192625"/>
            <a:chExt cx="300900" cy="281200"/>
          </a:xfrm>
        </p:grpSpPr>
        <p:sp>
          <p:nvSpPr>
            <p:cNvPr id="435" name="Google Shape;435;p45"/>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5"/>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5"/>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5"/>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5"/>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5"/>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5"/>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 name="Google Shape;442;p45"/>
          <p:cNvSpPr txBox="1"/>
          <p:nvPr>
            <p:ph idx="7" type="subTitle"/>
          </p:nvPr>
        </p:nvSpPr>
        <p:spPr>
          <a:xfrm>
            <a:off x="758225" y="2058000"/>
            <a:ext cx="1869300" cy="35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latin typeface="Staatliches"/>
                <a:ea typeface="Staatliches"/>
                <a:cs typeface="Staatliches"/>
                <a:sym typeface="Staatliches"/>
              </a:rPr>
              <a:t>Earth</a:t>
            </a:r>
            <a:endParaRPr>
              <a:latin typeface="Staatliches"/>
              <a:ea typeface="Staatliches"/>
              <a:cs typeface="Staatliches"/>
              <a:sym typeface="Staatliches"/>
            </a:endParaRPr>
          </a:p>
        </p:txBody>
      </p:sp>
      <p:sp>
        <p:nvSpPr>
          <p:cNvPr id="443" name="Google Shape;443;p45"/>
          <p:cNvSpPr txBox="1"/>
          <p:nvPr>
            <p:ph idx="8" type="subTitle"/>
          </p:nvPr>
        </p:nvSpPr>
        <p:spPr>
          <a:xfrm>
            <a:off x="3474763" y="3656147"/>
            <a:ext cx="2118300" cy="35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Jupiter</a:t>
            </a:r>
            <a:endParaRPr>
              <a:latin typeface="Staatliches"/>
              <a:ea typeface="Staatliches"/>
              <a:cs typeface="Staatliches"/>
              <a:sym typeface="Staatliches"/>
            </a:endParaRPr>
          </a:p>
        </p:txBody>
      </p:sp>
      <p:sp>
        <p:nvSpPr>
          <p:cNvPr id="444" name="Google Shape;444;p45"/>
          <p:cNvSpPr txBox="1"/>
          <p:nvPr>
            <p:ph idx="9" type="subTitle"/>
          </p:nvPr>
        </p:nvSpPr>
        <p:spPr>
          <a:xfrm>
            <a:off x="6516475" y="2058000"/>
            <a:ext cx="1869300" cy="35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Saturn</a:t>
            </a:r>
            <a:endParaRPr>
              <a:latin typeface="Staatliches"/>
              <a:ea typeface="Staatliches"/>
              <a:cs typeface="Staatliches"/>
              <a:sym typeface="Staatliches"/>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C800">
            <a:alpha val="30360"/>
          </a:srgbClr>
        </a:solidFill>
      </p:bgPr>
    </p:bg>
    <p:spTree>
      <p:nvGrpSpPr>
        <p:cNvPr id="211" name="Shape 211"/>
        <p:cNvGrpSpPr/>
        <p:nvPr/>
      </p:nvGrpSpPr>
      <p:grpSpPr>
        <a:xfrm>
          <a:off x="0" y="0"/>
          <a:ext cx="0" cy="0"/>
          <a:chOff x="0" y="0"/>
          <a:chExt cx="0" cy="0"/>
        </a:xfrm>
      </p:grpSpPr>
      <p:sp>
        <p:nvSpPr>
          <p:cNvPr id="212" name="Google Shape;212;p28"/>
          <p:cNvSpPr txBox="1"/>
          <p:nvPr>
            <p:ph idx="1" type="subTitle"/>
          </p:nvPr>
        </p:nvSpPr>
        <p:spPr>
          <a:xfrm>
            <a:off x="720000" y="2350647"/>
            <a:ext cx="3852000" cy="189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Overpass"/>
                <a:ea typeface="Overpass"/>
                <a:cs typeface="Overpass"/>
                <a:sym typeface="Overpass"/>
              </a:rPr>
              <a:t>PROPPED is a friendly classroom competition designed to give theatre students hands-on experience using limited resources to create </a:t>
            </a:r>
            <a:r>
              <a:rPr lang="en">
                <a:latin typeface="Overpass"/>
                <a:ea typeface="Overpass"/>
                <a:cs typeface="Overpass"/>
                <a:sym typeface="Overpass"/>
              </a:rPr>
              <a:t>props for real and hypothetical theatrical productions</a:t>
            </a:r>
            <a:endParaRPr>
              <a:latin typeface="Overpass"/>
              <a:ea typeface="Overpass"/>
              <a:cs typeface="Overpass"/>
              <a:sym typeface="Overpass"/>
            </a:endParaRPr>
          </a:p>
        </p:txBody>
      </p:sp>
      <p:sp>
        <p:nvSpPr>
          <p:cNvPr id="213" name="Google Shape;213;p28"/>
          <p:cNvSpPr/>
          <p:nvPr/>
        </p:nvSpPr>
        <p:spPr>
          <a:xfrm>
            <a:off x="6326100" y="-63750"/>
            <a:ext cx="989700" cy="52710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8"/>
          <p:cNvSpPr/>
          <p:nvPr/>
        </p:nvSpPr>
        <p:spPr>
          <a:xfrm>
            <a:off x="4890750" y="641550"/>
            <a:ext cx="3860400" cy="3860400"/>
          </a:xfrm>
          <a:prstGeom prst="ellipse">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8"/>
          <p:cNvSpPr txBox="1"/>
          <p:nvPr>
            <p:ph type="ctrTitle"/>
          </p:nvPr>
        </p:nvSpPr>
        <p:spPr>
          <a:xfrm>
            <a:off x="720000" y="948600"/>
            <a:ext cx="3852000" cy="189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4200">
                <a:latin typeface="Staatliches"/>
                <a:ea typeface="Staatliches"/>
                <a:cs typeface="Staatliches"/>
                <a:sym typeface="Staatliches"/>
              </a:rPr>
              <a:t>Introduction</a:t>
            </a:r>
            <a:endParaRPr b="1" sz="4200">
              <a:latin typeface="Staatliches"/>
              <a:ea typeface="Staatliches"/>
              <a:cs typeface="Staatliches"/>
              <a:sym typeface="Staatliches"/>
            </a:endParaRPr>
          </a:p>
        </p:txBody>
      </p:sp>
      <p:pic>
        <p:nvPicPr>
          <p:cNvPr id="216" name="Google Shape;216;p28"/>
          <p:cNvPicPr preferRelativeResize="0"/>
          <p:nvPr/>
        </p:nvPicPr>
        <p:blipFill rotWithShape="1">
          <a:blip r:embed="rId3">
            <a:alphaModFix/>
          </a:blip>
          <a:srcRect b="16941" l="661" r="3424" t="11090"/>
          <a:stretch/>
        </p:blipFill>
        <p:spPr>
          <a:xfrm flipH="1">
            <a:off x="5248050" y="998100"/>
            <a:ext cx="3145800" cy="3147300"/>
          </a:xfrm>
          <a:prstGeom prst="ellipse">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48" name="Shape 448"/>
        <p:cNvGrpSpPr/>
        <p:nvPr/>
      </p:nvGrpSpPr>
      <p:grpSpPr>
        <a:xfrm>
          <a:off x="0" y="0"/>
          <a:ext cx="0" cy="0"/>
          <a:chOff x="0" y="0"/>
          <a:chExt cx="0" cy="0"/>
        </a:xfrm>
      </p:grpSpPr>
      <p:sp>
        <p:nvSpPr>
          <p:cNvPr id="449" name="Google Shape;449;p46"/>
          <p:cNvSpPr txBox="1"/>
          <p:nvPr>
            <p:ph idx="8"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Maybe you need four </a:t>
            </a:r>
            <a:r>
              <a:rPr lang="en">
                <a:latin typeface="Staatliches"/>
                <a:ea typeface="Staatliches"/>
                <a:cs typeface="Staatliches"/>
                <a:sym typeface="Staatliches"/>
              </a:rPr>
              <a:t>columns</a:t>
            </a:r>
            <a:endParaRPr>
              <a:latin typeface="Staatliches"/>
              <a:ea typeface="Staatliches"/>
              <a:cs typeface="Staatliches"/>
              <a:sym typeface="Staatliches"/>
            </a:endParaRPr>
          </a:p>
        </p:txBody>
      </p:sp>
      <p:sp>
        <p:nvSpPr>
          <p:cNvPr id="450" name="Google Shape;450;p46"/>
          <p:cNvSpPr txBox="1"/>
          <p:nvPr>
            <p:ph type="ctrTitle"/>
          </p:nvPr>
        </p:nvSpPr>
        <p:spPr>
          <a:xfrm>
            <a:off x="2381513" y="3409200"/>
            <a:ext cx="1440000" cy="36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latin typeface="Staatliches"/>
                <a:ea typeface="Staatliches"/>
                <a:cs typeface="Staatliches"/>
                <a:sym typeface="Staatliches"/>
              </a:rPr>
              <a:t>Neptune</a:t>
            </a:r>
            <a:endParaRPr>
              <a:latin typeface="Staatliches"/>
              <a:ea typeface="Staatliches"/>
              <a:cs typeface="Staatliches"/>
              <a:sym typeface="Staatliches"/>
            </a:endParaRPr>
          </a:p>
        </p:txBody>
      </p:sp>
      <p:sp>
        <p:nvSpPr>
          <p:cNvPr id="451" name="Google Shape;451;p46"/>
          <p:cNvSpPr txBox="1"/>
          <p:nvPr>
            <p:ph idx="1" type="subTitle"/>
          </p:nvPr>
        </p:nvSpPr>
        <p:spPr>
          <a:xfrm>
            <a:off x="1698713" y="3717812"/>
            <a:ext cx="2122800" cy="597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latin typeface="Overpass"/>
                <a:ea typeface="Overpass"/>
                <a:cs typeface="Overpass"/>
                <a:sym typeface="Overpass"/>
              </a:rPr>
              <a:t>Neptune is the </a:t>
            </a:r>
            <a:r>
              <a:rPr lang="en">
                <a:latin typeface="Overpass"/>
                <a:ea typeface="Overpass"/>
                <a:cs typeface="Overpass"/>
                <a:sym typeface="Overpass"/>
              </a:rPr>
              <a:t>fourth-largest</a:t>
            </a:r>
            <a:r>
              <a:rPr lang="en">
                <a:latin typeface="Overpass"/>
                <a:ea typeface="Overpass"/>
                <a:cs typeface="Overpass"/>
                <a:sym typeface="Overpass"/>
              </a:rPr>
              <a:t> planet from the Sun </a:t>
            </a:r>
            <a:endParaRPr>
              <a:latin typeface="Overpass"/>
              <a:ea typeface="Overpass"/>
              <a:cs typeface="Overpass"/>
              <a:sym typeface="Overpass"/>
            </a:endParaRPr>
          </a:p>
        </p:txBody>
      </p:sp>
      <p:sp>
        <p:nvSpPr>
          <p:cNvPr id="452" name="Google Shape;452;p46"/>
          <p:cNvSpPr txBox="1"/>
          <p:nvPr>
            <p:ph idx="2" type="ctrTitle"/>
          </p:nvPr>
        </p:nvSpPr>
        <p:spPr>
          <a:xfrm>
            <a:off x="2381513" y="1568700"/>
            <a:ext cx="1440000" cy="36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latin typeface="Staatliches"/>
                <a:ea typeface="Staatliches"/>
                <a:cs typeface="Staatliches"/>
                <a:sym typeface="Staatliches"/>
              </a:rPr>
              <a:t>Mercury</a:t>
            </a:r>
            <a:endParaRPr>
              <a:latin typeface="Staatliches"/>
              <a:ea typeface="Staatliches"/>
              <a:cs typeface="Staatliches"/>
              <a:sym typeface="Staatliches"/>
            </a:endParaRPr>
          </a:p>
        </p:txBody>
      </p:sp>
      <p:sp>
        <p:nvSpPr>
          <p:cNvPr id="453" name="Google Shape;453;p46"/>
          <p:cNvSpPr txBox="1"/>
          <p:nvPr>
            <p:ph idx="3" type="subTitle"/>
          </p:nvPr>
        </p:nvSpPr>
        <p:spPr>
          <a:xfrm>
            <a:off x="1698713" y="1879200"/>
            <a:ext cx="2122800" cy="597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latin typeface="Overpass"/>
                <a:ea typeface="Overpass"/>
                <a:cs typeface="Overpass"/>
                <a:sym typeface="Overpass"/>
              </a:rPr>
              <a:t>Mercury is the closest planet to the Sun and the smallest</a:t>
            </a:r>
            <a:endParaRPr>
              <a:latin typeface="Overpass"/>
              <a:ea typeface="Overpass"/>
              <a:cs typeface="Overpass"/>
              <a:sym typeface="Overpass"/>
            </a:endParaRPr>
          </a:p>
        </p:txBody>
      </p:sp>
      <p:sp>
        <p:nvSpPr>
          <p:cNvPr id="454" name="Google Shape;454;p46"/>
          <p:cNvSpPr txBox="1"/>
          <p:nvPr>
            <p:ph idx="4" type="ctrTitle"/>
          </p:nvPr>
        </p:nvSpPr>
        <p:spPr>
          <a:xfrm>
            <a:off x="5322488" y="3409200"/>
            <a:ext cx="14400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Venus</a:t>
            </a:r>
            <a:endParaRPr>
              <a:latin typeface="Staatliches"/>
              <a:ea typeface="Staatliches"/>
              <a:cs typeface="Staatliches"/>
              <a:sym typeface="Staatliches"/>
            </a:endParaRPr>
          </a:p>
        </p:txBody>
      </p:sp>
      <p:sp>
        <p:nvSpPr>
          <p:cNvPr id="455" name="Google Shape;455;p46"/>
          <p:cNvSpPr txBox="1"/>
          <p:nvPr>
            <p:ph idx="5" type="subTitle"/>
          </p:nvPr>
        </p:nvSpPr>
        <p:spPr>
          <a:xfrm>
            <a:off x="5322488" y="3717812"/>
            <a:ext cx="2122800" cy="59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Overpass"/>
                <a:ea typeface="Overpass"/>
                <a:cs typeface="Overpass"/>
                <a:sym typeface="Overpass"/>
              </a:rPr>
              <a:t>Venus has a beautiful name and is the second planet</a:t>
            </a:r>
            <a:endParaRPr>
              <a:latin typeface="Overpass"/>
              <a:ea typeface="Overpass"/>
              <a:cs typeface="Overpass"/>
              <a:sym typeface="Overpass"/>
            </a:endParaRPr>
          </a:p>
        </p:txBody>
      </p:sp>
      <p:sp>
        <p:nvSpPr>
          <p:cNvPr id="456" name="Google Shape;456;p46"/>
          <p:cNvSpPr txBox="1"/>
          <p:nvPr>
            <p:ph idx="6" type="ctrTitle"/>
          </p:nvPr>
        </p:nvSpPr>
        <p:spPr>
          <a:xfrm>
            <a:off x="5322488" y="1568700"/>
            <a:ext cx="14400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Saturn</a:t>
            </a:r>
            <a:endParaRPr>
              <a:latin typeface="Staatliches"/>
              <a:ea typeface="Staatliches"/>
              <a:cs typeface="Staatliches"/>
              <a:sym typeface="Staatliches"/>
            </a:endParaRPr>
          </a:p>
        </p:txBody>
      </p:sp>
      <p:sp>
        <p:nvSpPr>
          <p:cNvPr id="457" name="Google Shape;457;p46"/>
          <p:cNvSpPr txBox="1"/>
          <p:nvPr>
            <p:ph idx="7" type="subTitle"/>
          </p:nvPr>
        </p:nvSpPr>
        <p:spPr>
          <a:xfrm>
            <a:off x="5322488" y="1879200"/>
            <a:ext cx="2122800" cy="59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Overpass"/>
                <a:ea typeface="Overpass"/>
                <a:cs typeface="Overpass"/>
                <a:sym typeface="Overpass"/>
              </a:rPr>
              <a:t>Saturn is composed mostly of hydrogen and helium</a:t>
            </a:r>
            <a:endParaRPr>
              <a:latin typeface="Overpass"/>
              <a:ea typeface="Overpass"/>
              <a:cs typeface="Overpass"/>
              <a:sym typeface="Overpass"/>
            </a:endParaRPr>
          </a:p>
        </p:txBody>
      </p:sp>
      <p:grpSp>
        <p:nvGrpSpPr>
          <p:cNvPr id="458" name="Google Shape;458;p46"/>
          <p:cNvGrpSpPr/>
          <p:nvPr/>
        </p:nvGrpSpPr>
        <p:grpSpPr>
          <a:xfrm>
            <a:off x="7896273" y="3211943"/>
            <a:ext cx="365967" cy="418272"/>
            <a:chOff x="1529350" y="258825"/>
            <a:chExt cx="423475" cy="481825"/>
          </a:xfrm>
        </p:grpSpPr>
        <p:sp>
          <p:nvSpPr>
            <p:cNvPr id="459" name="Google Shape;459;p46"/>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460" name="Google Shape;460;p46"/>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grpSp>
      <p:grpSp>
        <p:nvGrpSpPr>
          <p:cNvPr id="461" name="Google Shape;461;p46"/>
          <p:cNvGrpSpPr/>
          <p:nvPr/>
        </p:nvGrpSpPr>
        <p:grpSpPr>
          <a:xfrm>
            <a:off x="7871165" y="1510503"/>
            <a:ext cx="416175" cy="223811"/>
            <a:chOff x="2084325" y="363300"/>
            <a:chExt cx="484150" cy="254100"/>
          </a:xfrm>
        </p:grpSpPr>
        <p:sp>
          <p:nvSpPr>
            <p:cNvPr id="462" name="Google Shape;462;p46"/>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463" name="Google Shape;463;p46"/>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grpSp>
      <p:grpSp>
        <p:nvGrpSpPr>
          <p:cNvPr id="464" name="Google Shape;464;p46"/>
          <p:cNvGrpSpPr/>
          <p:nvPr/>
        </p:nvGrpSpPr>
        <p:grpSpPr>
          <a:xfrm>
            <a:off x="898879" y="3230397"/>
            <a:ext cx="381364" cy="381364"/>
            <a:chOff x="5651375" y="3806450"/>
            <a:chExt cx="481825" cy="481825"/>
          </a:xfrm>
        </p:grpSpPr>
        <p:sp>
          <p:nvSpPr>
            <p:cNvPr id="465" name="Google Shape;465;p46"/>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466" name="Google Shape;466;p46"/>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467" name="Google Shape;467;p46"/>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468" name="Google Shape;468;p46"/>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grpSp>
      <p:grpSp>
        <p:nvGrpSpPr>
          <p:cNvPr id="469" name="Google Shape;469;p46"/>
          <p:cNvGrpSpPr/>
          <p:nvPr/>
        </p:nvGrpSpPr>
        <p:grpSpPr>
          <a:xfrm>
            <a:off x="887450" y="1375719"/>
            <a:ext cx="404222" cy="409329"/>
            <a:chOff x="-42617300" y="3587775"/>
            <a:chExt cx="306950" cy="310875"/>
          </a:xfrm>
        </p:grpSpPr>
        <p:sp>
          <p:nvSpPr>
            <p:cNvPr id="470" name="Google Shape;470;p46"/>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6"/>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75" name="Shape 475"/>
        <p:cNvGrpSpPr/>
        <p:nvPr/>
      </p:nvGrpSpPr>
      <p:grpSpPr>
        <a:xfrm>
          <a:off x="0" y="0"/>
          <a:ext cx="0" cy="0"/>
          <a:chOff x="0" y="0"/>
          <a:chExt cx="0" cy="0"/>
        </a:xfrm>
      </p:grpSpPr>
      <p:sp>
        <p:nvSpPr>
          <p:cNvPr id="476" name="Google Shape;476;p47"/>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Table</a:t>
            </a:r>
            <a:endParaRPr>
              <a:latin typeface="Staatliches"/>
              <a:ea typeface="Staatliches"/>
              <a:cs typeface="Staatliches"/>
              <a:sym typeface="Staatliches"/>
            </a:endParaRPr>
          </a:p>
        </p:txBody>
      </p:sp>
      <p:graphicFrame>
        <p:nvGraphicFramePr>
          <p:cNvPr id="477" name="Google Shape;477;p47"/>
          <p:cNvGraphicFramePr/>
          <p:nvPr/>
        </p:nvGraphicFramePr>
        <p:xfrm>
          <a:off x="720000" y="1407100"/>
          <a:ext cx="3000000" cy="3000000"/>
        </p:xfrm>
        <a:graphic>
          <a:graphicData uri="http://schemas.openxmlformats.org/drawingml/2006/table">
            <a:tbl>
              <a:tblPr>
                <a:noFill/>
                <a:tableStyleId>{423917D4-AA4C-4213-B392-4EFF232B7604}</a:tableStyleId>
              </a:tblPr>
              <a:tblGrid>
                <a:gridCol w="1923975"/>
                <a:gridCol w="1923975"/>
                <a:gridCol w="1923975"/>
                <a:gridCol w="1923975"/>
              </a:tblGrid>
              <a:tr h="718625">
                <a:tc>
                  <a:txBody>
                    <a:bodyPr/>
                    <a:lstStyle/>
                    <a:p>
                      <a:pPr indent="0" lvl="0" marL="0" rtl="0" algn="ctr">
                        <a:spcBef>
                          <a:spcPts val="0"/>
                        </a:spcBef>
                        <a:spcAft>
                          <a:spcPts val="0"/>
                        </a:spcAft>
                        <a:buNone/>
                      </a:pPr>
                      <a:r>
                        <a:t/>
                      </a:r>
                      <a:endParaRPr>
                        <a:latin typeface="Overpass"/>
                        <a:ea typeface="Overpass"/>
                        <a:cs typeface="Overpass"/>
                        <a:sym typeface="Overpass"/>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rgbClr val="FFC800">
                          <a:alpha val="0"/>
                        </a:srgbClr>
                      </a:solidFill>
                      <a:prstDash val="dot"/>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rgbClr val="FFFFFF">
                          <a:alpha val="0"/>
                        </a:srgbClr>
                      </a:solidFill>
                      <a:prstDash val="dot"/>
                      <a:round/>
                      <a:headEnd len="sm" w="sm" type="none"/>
                      <a:tailEnd len="sm" w="sm" type="none"/>
                    </a:lnB>
                  </a:tcPr>
                </a:tc>
                <a:tc>
                  <a:txBody>
                    <a:bodyPr/>
                    <a:lstStyle/>
                    <a:p>
                      <a:pPr indent="0" lvl="0" marL="0" rtl="0" algn="ctr">
                        <a:spcBef>
                          <a:spcPts val="0"/>
                        </a:spcBef>
                        <a:spcAft>
                          <a:spcPts val="0"/>
                        </a:spcAft>
                        <a:buNone/>
                      </a:pPr>
                      <a:r>
                        <a:rPr b="1" lang="en">
                          <a:solidFill>
                            <a:srgbClr val="FFFFFF"/>
                          </a:solidFill>
                          <a:latin typeface="Overpass"/>
                          <a:ea typeface="Overpass"/>
                          <a:cs typeface="Overpass"/>
                          <a:sym typeface="Overpass"/>
                        </a:rPr>
                        <a:t>01</a:t>
                      </a:r>
                      <a:endParaRPr b="1">
                        <a:solidFill>
                          <a:srgbClr val="FFFFFF"/>
                        </a:solidFill>
                        <a:latin typeface="Overpass"/>
                        <a:ea typeface="Overpass"/>
                        <a:cs typeface="Overpass"/>
                        <a:sym typeface="Overpass"/>
                      </a:endParaRPr>
                    </a:p>
                  </a:txBody>
                  <a:tcPr marT="91425" marB="91425" marR="91425" marL="91425" anchor="ctr">
                    <a:lnL cap="flat" cmpd="sng" w="28575">
                      <a:solidFill>
                        <a:srgbClr val="FFC800">
                          <a:alpha val="0"/>
                        </a:srgbClr>
                      </a:solidFill>
                      <a:prstDash val="dot"/>
                      <a:round/>
                      <a:headEnd len="sm" w="sm" type="none"/>
                      <a:tailEnd len="sm" w="sm" type="none"/>
                    </a:lnL>
                    <a:lnR cap="flat" cmpd="sng" w="28575">
                      <a:solidFill>
                        <a:srgbClr val="FFC800"/>
                      </a:solidFill>
                      <a:prstDash val="dot"/>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rgbClr val="FFC800"/>
                      </a:solidFill>
                      <a:prstDash val="dot"/>
                      <a:round/>
                      <a:headEnd len="sm" w="sm" type="none"/>
                      <a:tailEnd len="sm" w="sm" type="none"/>
                    </a:lnB>
                    <a:solidFill>
                      <a:srgbClr val="FB8500"/>
                    </a:solidFill>
                  </a:tcPr>
                </a:tc>
                <a:tc>
                  <a:txBody>
                    <a:bodyPr/>
                    <a:lstStyle/>
                    <a:p>
                      <a:pPr indent="0" lvl="0" marL="0" rtl="0" algn="ctr">
                        <a:spcBef>
                          <a:spcPts val="0"/>
                        </a:spcBef>
                        <a:spcAft>
                          <a:spcPts val="0"/>
                        </a:spcAft>
                        <a:buNone/>
                      </a:pPr>
                      <a:r>
                        <a:rPr b="1" lang="en">
                          <a:solidFill>
                            <a:srgbClr val="FFFFFF"/>
                          </a:solidFill>
                          <a:latin typeface="Overpass"/>
                          <a:ea typeface="Overpass"/>
                          <a:cs typeface="Overpass"/>
                          <a:sym typeface="Overpass"/>
                        </a:rPr>
                        <a:t>02</a:t>
                      </a:r>
                      <a:endParaRPr b="1">
                        <a:solidFill>
                          <a:srgbClr val="FFFFFF"/>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28575">
                      <a:solidFill>
                        <a:srgbClr val="FFC800"/>
                      </a:solidFill>
                      <a:prstDash val="dot"/>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rgbClr val="FFC800"/>
                      </a:solidFill>
                      <a:prstDash val="dot"/>
                      <a:round/>
                      <a:headEnd len="sm" w="sm" type="none"/>
                      <a:tailEnd len="sm" w="sm" type="none"/>
                    </a:lnB>
                    <a:solidFill>
                      <a:srgbClr val="FB8500"/>
                    </a:solidFill>
                  </a:tcPr>
                </a:tc>
                <a:tc>
                  <a:txBody>
                    <a:bodyPr/>
                    <a:lstStyle/>
                    <a:p>
                      <a:pPr indent="0" lvl="0" marL="0" rtl="0" algn="ctr">
                        <a:spcBef>
                          <a:spcPts val="0"/>
                        </a:spcBef>
                        <a:spcAft>
                          <a:spcPts val="0"/>
                        </a:spcAft>
                        <a:buNone/>
                      </a:pPr>
                      <a:r>
                        <a:rPr b="1" lang="en">
                          <a:solidFill>
                            <a:srgbClr val="FFFFFF"/>
                          </a:solidFill>
                          <a:latin typeface="Overpass"/>
                          <a:ea typeface="Overpass"/>
                          <a:cs typeface="Overpass"/>
                          <a:sym typeface="Overpass"/>
                        </a:rPr>
                        <a:t>03</a:t>
                      </a:r>
                      <a:endParaRPr b="1">
                        <a:solidFill>
                          <a:srgbClr val="FFFFFF"/>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rgbClr val="FFC800"/>
                      </a:solidFill>
                      <a:prstDash val="dot"/>
                      <a:round/>
                      <a:headEnd len="sm" w="sm" type="none"/>
                      <a:tailEnd len="sm" w="sm" type="none"/>
                    </a:lnB>
                    <a:solidFill>
                      <a:srgbClr val="FB8500"/>
                    </a:solidFill>
                  </a:tcPr>
                </a:tc>
              </a:tr>
              <a:tr h="765925">
                <a:tc>
                  <a:txBody>
                    <a:bodyPr/>
                    <a:lstStyle/>
                    <a:p>
                      <a:pPr indent="0" lvl="0" marL="0" rtl="0" algn="ctr">
                        <a:spcBef>
                          <a:spcPts val="0"/>
                        </a:spcBef>
                        <a:spcAft>
                          <a:spcPts val="0"/>
                        </a:spcAft>
                        <a:buNone/>
                      </a:pPr>
                      <a:r>
                        <a:rPr b="1" lang="en">
                          <a:solidFill>
                            <a:srgbClr val="FFFFFF"/>
                          </a:solidFill>
                          <a:latin typeface="Overpass"/>
                          <a:ea typeface="Overpass"/>
                          <a:cs typeface="Overpass"/>
                          <a:sym typeface="Overpass"/>
                        </a:rPr>
                        <a:t>Factor 01</a:t>
                      </a:r>
                      <a:endParaRPr b="1">
                        <a:solidFill>
                          <a:srgbClr val="FFFFFF"/>
                        </a:solidFill>
                        <a:latin typeface="Overpass"/>
                        <a:ea typeface="Overpass"/>
                        <a:cs typeface="Overpass"/>
                        <a:sym typeface="Overpass"/>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rgbClr val="FFC800"/>
                      </a:solidFill>
                      <a:prstDash val="dot"/>
                      <a:round/>
                      <a:headEnd len="sm" w="sm" type="none"/>
                      <a:tailEnd len="sm" w="sm" type="none"/>
                    </a:lnR>
                    <a:lnT cap="flat" cmpd="sng" w="28575">
                      <a:solidFill>
                        <a:srgbClr val="FFFFFF">
                          <a:alpha val="0"/>
                        </a:srgbClr>
                      </a:solidFill>
                      <a:prstDash val="dot"/>
                      <a:round/>
                      <a:headEnd len="sm" w="sm" type="none"/>
                      <a:tailEnd len="sm" w="sm" type="none"/>
                    </a:lnT>
                    <a:lnB cap="flat" cmpd="sng" w="28575">
                      <a:solidFill>
                        <a:srgbClr val="FFFFFF"/>
                      </a:solidFill>
                      <a:prstDash val="dot"/>
                      <a:round/>
                      <a:headEnd len="sm" w="sm" type="none"/>
                      <a:tailEnd len="sm" w="sm" type="none"/>
                    </a:lnB>
                    <a:solidFill>
                      <a:srgbClr val="FFC800"/>
                    </a:solidFill>
                  </a:tcPr>
                </a:tc>
                <a:tc>
                  <a:txBody>
                    <a:bodyPr/>
                    <a:lstStyle/>
                    <a:p>
                      <a:pPr indent="0" lvl="0" marL="0" rtl="0" algn="ctr">
                        <a:spcBef>
                          <a:spcPts val="0"/>
                        </a:spcBef>
                        <a:spcAft>
                          <a:spcPts val="0"/>
                        </a:spcAft>
                        <a:buNone/>
                      </a:pPr>
                      <a:r>
                        <a:rPr lang="en">
                          <a:solidFill>
                            <a:srgbClr val="595959"/>
                          </a:solidFill>
                          <a:latin typeface="Overpass"/>
                          <a:ea typeface="Overpass"/>
                          <a:cs typeface="Overpass"/>
                          <a:sym typeface="Overpass"/>
                        </a:rPr>
                        <a:t>5</a:t>
                      </a:r>
                      <a:endParaRPr>
                        <a:solidFill>
                          <a:srgbClr val="595959"/>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28575">
                      <a:solidFill>
                        <a:srgbClr val="FFC800"/>
                      </a:solidFill>
                      <a:prstDash val="dot"/>
                      <a:round/>
                      <a:headEnd len="sm" w="sm" type="none"/>
                      <a:tailEnd len="sm" w="sm" type="none"/>
                    </a:lnR>
                    <a:lnT cap="flat" cmpd="sng" w="28575">
                      <a:solidFill>
                        <a:srgbClr val="FFC800"/>
                      </a:solidFill>
                      <a:prstDash val="dot"/>
                      <a:round/>
                      <a:headEnd len="sm" w="sm" type="none"/>
                      <a:tailEnd len="sm" w="sm" type="none"/>
                    </a:lnT>
                    <a:lnB cap="flat" cmpd="sng" w="28575">
                      <a:solidFill>
                        <a:srgbClr val="FFC800"/>
                      </a:solidFill>
                      <a:prstDash val="dot"/>
                      <a:round/>
                      <a:headEnd len="sm" w="sm" type="none"/>
                      <a:tailEnd len="sm" w="sm" type="none"/>
                    </a:lnB>
                    <a:solidFill>
                      <a:srgbClr val="FFC800">
                        <a:alpha val="30360"/>
                      </a:srgbClr>
                    </a:solidFill>
                  </a:tcPr>
                </a:tc>
                <a:tc>
                  <a:txBody>
                    <a:bodyPr/>
                    <a:lstStyle/>
                    <a:p>
                      <a:pPr indent="0" lvl="0" marL="0" rtl="0" algn="ctr">
                        <a:spcBef>
                          <a:spcPts val="0"/>
                        </a:spcBef>
                        <a:spcAft>
                          <a:spcPts val="0"/>
                        </a:spcAft>
                        <a:buNone/>
                      </a:pPr>
                      <a:r>
                        <a:rPr lang="en">
                          <a:solidFill>
                            <a:srgbClr val="595959"/>
                          </a:solidFill>
                          <a:latin typeface="Overpass"/>
                          <a:ea typeface="Overpass"/>
                          <a:cs typeface="Overpass"/>
                          <a:sym typeface="Overpass"/>
                        </a:rPr>
                        <a:t>43</a:t>
                      </a:r>
                      <a:endParaRPr>
                        <a:solidFill>
                          <a:srgbClr val="595959"/>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28575">
                      <a:solidFill>
                        <a:srgbClr val="FFC800"/>
                      </a:solidFill>
                      <a:prstDash val="dot"/>
                      <a:round/>
                      <a:headEnd len="sm" w="sm" type="none"/>
                      <a:tailEnd len="sm" w="sm" type="none"/>
                    </a:lnR>
                    <a:lnT cap="flat" cmpd="sng" w="28575">
                      <a:solidFill>
                        <a:srgbClr val="FFC800"/>
                      </a:solidFill>
                      <a:prstDash val="dot"/>
                      <a:round/>
                      <a:headEnd len="sm" w="sm" type="none"/>
                      <a:tailEnd len="sm" w="sm" type="none"/>
                    </a:lnT>
                    <a:lnB cap="flat" cmpd="sng" w="28575">
                      <a:solidFill>
                        <a:srgbClr val="FFC800"/>
                      </a:solidFill>
                      <a:prstDash val="dot"/>
                      <a:round/>
                      <a:headEnd len="sm" w="sm" type="none"/>
                      <a:tailEnd len="sm" w="sm" type="none"/>
                    </a:lnB>
                    <a:solidFill>
                      <a:srgbClr val="FFC800">
                        <a:alpha val="30360"/>
                      </a:srgbClr>
                    </a:solidFill>
                  </a:tcPr>
                </a:tc>
                <a:tc>
                  <a:txBody>
                    <a:bodyPr/>
                    <a:lstStyle/>
                    <a:p>
                      <a:pPr indent="0" lvl="0" marL="0" rtl="0" algn="ctr">
                        <a:spcBef>
                          <a:spcPts val="0"/>
                        </a:spcBef>
                        <a:spcAft>
                          <a:spcPts val="0"/>
                        </a:spcAft>
                        <a:buNone/>
                      </a:pPr>
                      <a:r>
                        <a:rPr lang="en">
                          <a:solidFill>
                            <a:srgbClr val="595959"/>
                          </a:solidFill>
                          <a:latin typeface="Overpass"/>
                          <a:ea typeface="Overpass"/>
                          <a:cs typeface="Overpass"/>
                          <a:sym typeface="Overpass"/>
                        </a:rPr>
                        <a:t>13</a:t>
                      </a:r>
                      <a:endParaRPr>
                        <a:solidFill>
                          <a:srgbClr val="595959"/>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9525">
                      <a:solidFill>
                        <a:srgbClr val="FFC800"/>
                      </a:solidFill>
                      <a:prstDash val="dash"/>
                      <a:round/>
                      <a:headEnd len="sm" w="sm" type="none"/>
                      <a:tailEnd len="sm" w="sm" type="none"/>
                    </a:lnR>
                    <a:lnT cap="flat" cmpd="sng" w="28575">
                      <a:solidFill>
                        <a:srgbClr val="FFC800"/>
                      </a:solidFill>
                      <a:prstDash val="dot"/>
                      <a:round/>
                      <a:headEnd len="sm" w="sm" type="none"/>
                      <a:tailEnd len="sm" w="sm" type="none"/>
                    </a:lnT>
                    <a:lnB cap="flat" cmpd="sng" w="28575">
                      <a:solidFill>
                        <a:srgbClr val="FFC800"/>
                      </a:solidFill>
                      <a:prstDash val="dot"/>
                      <a:round/>
                      <a:headEnd len="sm" w="sm" type="none"/>
                      <a:tailEnd len="sm" w="sm" type="none"/>
                    </a:lnB>
                    <a:solidFill>
                      <a:srgbClr val="FFC800">
                        <a:alpha val="30360"/>
                      </a:srgbClr>
                    </a:solidFill>
                  </a:tcPr>
                </a:tc>
              </a:tr>
              <a:tr h="765925">
                <a:tc>
                  <a:txBody>
                    <a:bodyPr/>
                    <a:lstStyle/>
                    <a:p>
                      <a:pPr indent="0" lvl="0" marL="0" rtl="0" algn="ctr">
                        <a:spcBef>
                          <a:spcPts val="0"/>
                        </a:spcBef>
                        <a:spcAft>
                          <a:spcPts val="0"/>
                        </a:spcAft>
                        <a:buNone/>
                      </a:pPr>
                      <a:r>
                        <a:rPr b="1" lang="en">
                          <a:solidFill>
                            <a:srgbClr val="FFFFFF"/>
                          </a:solidFill>
                          <a:latin typeface="Overpass"/>
                          <a:ea typeface="Overpass"/>
                          <a:cs typeface="Overpass"/>
                          <a:sym typeface="Overpass"/>
                        </a:rPr>
                        <a:t>Factor 02</a:t>
                      </a:r>
                      <a:endParaRPr b="1">
                        <a:solidFill>
                          <a:srgbClr val="FFFFFF"/>
                        </a:solidFill>
                        <a:latin typeface="Overpass"/>
                        <a:ea typeface="Overpass"/>
                        <a:cs typeface="Overpass"/>
                        <a:sym typeface="Overpass"/>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rgbClr val="FFC800"/>
                      </a:solidFill>
                      <a:prstDash val="dot"/>
                      <a:round/>
                      <a:headEnd len="sm" w="sm" type="none"/>
                      <a:tailEnd len="sm" w="sm" type="none"/>
                    </a:lnR>
                    <a:lnT cap="flat" cmpd="sng" w="28575">
                      <a:solidFill>
                        <a:srgbClr val="FFFFFF"/>
                      </a:solidFill>
                      <a:prstDash val="dot"/>
                      <a:round/>
                      <a:headEnd len="sm" w="sm" type="none"/>
                      <a:tailEnd len="sm" w="sm" type="none"/>
                    </a:lnT>
                    <a:lnB cap="flat" cmpd="sng" w="28575">
                      <a:solidFill>
                        <a:srgbClr val="FFFFFF"/>
                      </a:solidFill>
                      <a:prstDash val="dot"/>
                      <a:round/>
                      <a:headEnd len="sm" w="sm" type="none"/>
                      <a:tailEnd len="sm" w="sm" type="none"/>
                    </a:lnB>
                    <a:solidFill>
                      <a:srgbClr val="FFC800"/>
                    </a:solidFill>
                  </a:tcPr>
                </a:tc>
                <a:tc>
                  <a:txBody>
                    <a:bodyPr/>
                    <a:lstStyle/>
                    <a:p>
                      <a:pPr indent="0" lvl="0" marL="0" rtl="0" algn="ctr">
                        <a:spcBef>
                          <a:spcPts val="0"/>
                        </a:spcBef>
                        <a:spcAft>
                          <a:spcPts val="0"/>
                        </a:spcAft>
                        <a:buNone/>
                      </a:pPr>
                      <a:r>
                        <a:rPr lang="en">
                          <a:solidFill>
                            <a:srgbClr val="595959"/>
                          </a:solidFill>
                          <a:latin typeface="Overpass"/>
                          <a:ea typeface="Overpass"/>
                          <a:cs typeface="Overpass"/>
                          <a:sym typeface="Overpass"/>
                        </a:rPr>
                        <a:t>67</a:t>
                      </a:r>
                      <a:endParaRPr>
                        <a:solidFill>
                          <a:srgbClr val="595959"/>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28575">
                      <a:solidFill>
                        <a:srgbClr val="FFC800"/>
                      </a:solidFill>
                      <a:prstDash val="dot"/>
                      <a:round/>
                      <a:headEnd len="sm" w="sm" type="none"/>
                      <a:tailEnd len="sm" w="sm" type="none"/>
                    </a:lnR>
                    <a:lnT cap="flat" cmpd="sng" w="28575">
                      <a:solidFill>
                        <a:srgbClr val="FFC800"/>
                      </a:solidFill>
                      <a:prstDash val="dot"/>
                      <a:round/>
                      <a:headEnd len="sm" w="sm" type="none"/>
                      <a:tailEnd len="sm" w="sm" type="none"/>
                    </a:lnT>
                    <a:lnB cap="flat" cmpd="sng" w="28575">
                      <a:solidFill>
                        <a:srgbClr val="FFC800"/>
                      </a:solidFill>
                      <a:prstDash val="dot"/>
                      <a:round/>
                      <a:headEnd len="sm" w="sm" type="none"/>
                      <a:tailEnd len="sm" w="sm" type="none"/>
                    </a:lnB>
                    <a:solidFill>
                      <a:srgbClr val="FFC800">
                        <a:alpha val="30360"/>
                      </a:srgbClr>
                    </a:solidFill>
                  </a:tcPr>
                </a:tc>
                <a:tc>
                  <a:txBody>
                    <a:bodyPr/>
                    <a:lstStyle/>
                    <a:p>
                      <a:pPr indent="0" lvl="0" marL="0" rtl="0" algn="ctr">
                        <a:spcBef>
                          <a:spcPts val="0"/>
                        </a:spcBef>
                        <a:spcAft>
                          <a:spcPts val="0"/>
                        </a:spcAft>
                        <a:buNone/>
                      </a:pPr>
                      <a:r>
                        <a:rPr lang="en">
                          <a:solidFill>
                            <a:srgbClr val="595959"/>
                          </a:solidFill>
                          <a:latin typeface="Overpass"/>
                          <a:ea typeface="Overpass"/>
                          <a:cs typeface="Overpass"/>
                          <a:sym typeface="Overpass"/>
                        </a:rPr>
                        <a:t>15</a:t>
                      </a:r>
                      <a:endParaRPr>
                        <a:solidFill>
                          <a:srgbClr val="595959"/>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28575">
                      <a:solidFill>
                        <a:srgbClr val="FFC800"/>
                      </a:solidFill>
                      <a:prstDash val="dot"/>
                      <a:round/>
                      <a:headEnd len="sm" w="sm" type="none"/>
                      <a:tailEnd len="sm" w="sm" type="none"/>
                    </a:lnR>
                    <a:lnT cap="flat" cmpd="sng" w="28575">
                      <a:solidFill>
                        <a:srgbClr val="FFC800"/>
                      </a:solidFill>
                      <a:prstDash val="dot"/>
                      <a:round/>
                      <a:headEnd len="sm" w="sm" type="none"/>
                      <a:tailEnd len="sm" w="sm" type="none"/>
                    </a:lnT>
                    <a:lnB cap="flat" cmpd="sng" w="28575">
                      <a:solidFill>
                        <a:srgbClr val="FFC800"/>
                      </a:solidFill>
                      <a:prstDash val="dot"/>
                      <a:round/>
                      <a:headEnd len="sm" w="sm" type="none"/>
                      <a:tailEnd len="sm" w="sm" type="none"/>
                    </a:lnB>
                    <a:solidFill>
                      <a:srgbClr val="FFC800">
                        <a:alpha val="30360"/>
                      </a:srgbClr>
                    </a:solidFill>
                  </a:tcPr>
                </a:tc>
                <a:tc>
                  <a:txBody>
                    <a:bodyPr/>
                    <a:lstStyle/>
                    <a:p>
                      <a:pPr indent="0" lvl="0" marL="0" rtl="0" algn="ctr">
                        <a:spcBef>
                          <a:spcPts val="0"/>
                        </a:spcBef>
                        <a:spcAft>
                          <a:spcPts val="0"/>
                        </a:spcAft>
                        <a:buNone/>
                      </a:pPr>
                      <a:r>
                        <a:rPr lang="en">
                          <a:solidFill>
                            <a:srgbClr val="595959"/>
                          </a:solidFill>
                          <a:latin typeface="Overpass"/>
                          <a:ea typeface="Overpass"/>
                          <a:cs typeface="Overpass"/>
                          <a:sym typeface="Overpass"/>
                        </a:rPr>
                        <a:t>15</a:t>
                      </a:r>
                      <a:endParaRPr>
                        <a:solidFill>
                          <a:srgbClr val="595959"/>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9525">
                      <a:solidFill>
                        <a:srgbClr val="FFC800"/>
                      </a:solidFill>
                      <a:prstDash val="dash"/>
                      <a:round/>
                      <a:headEnd len="sm" w="sm" type="none"/>
                      <a:tailEnd len="sm" w="sm" type="none"/>
                    </a:lnR>
                    <a:lnT cap="flat" cmpd="sng" w="28575">
                      <a:solidFill>
                        <a:srgbClr val="FFC800"/>
                      </a:solidFill>
                      <a:prstDash val="dot"/>
                      <a:round/>
                      <a:headEnd len="sm" w="sm" type="none"/>
                      <a:tailEnd len="sm" w="sm" type="none"/>
                    </a:lnT>
                    <a:lnB cap="flat" cmpd="sng" w="28575">
                      <a:solidFill>
                        <a:srgbClr val="FFC800"/>
                      </a:solidFill>
                      <a:prstDash val="dot"/>
                      <a:round/>
                      <a:headEnd len="sm" w="sm" type="none"/>
                      <a:tailEnd len="sm" w="sm" type="none"/>
                    </a:lnB>
                    <a:solidFill>
                      <a:srgbClr val="FFC800">
                        <a:alpha val="30360"/>
                      </a:srgbClr>
                    </a:solidFill>
                  </a:tcPr>
                </a:tc>
              </a:tr>
              <a:tr h="765925">
                <a:tc>
                  <a:txBody>
                    <a:bodyPr/>
                    <a:lstStyle/>
                    <a:p>
                      <a:pPr indent="0" lvl="0" marL="0" rtl="0" algn="ctr">
                        <a:spcBef>
                          <a:spcPts val="0"/>
                        </a:spcBef>
                        <a:spcAft>
                          <a:spcPts val="0"/>
                        </a:spcAft>
                        <a:buNone/>
                      </a:pPr>
                      <a:r>
                        <a:rPr b="1" lang="en">
                          <a:solidFill>
                            <a:srgbClr val="FFFFFF"/>
                          </a:solidFill>
                          <a:latin typeface="Overpass"/>
                          <a:ea typeface="Overpass"/>
                          <a:cs typeface="Overpass"/>
                          <a:sym typeface="Overpass"/>
                        </a:rPr>
                        <a:t>Factor 03</a:t>
                      </a:r>
                      <a:endParaRPr b="1">
                        <a:solidFill>
                          <a:srgbClr val="FFFFFF"/>
                        </a:solidFill>
                        <a:latin typeface="Overpass"/>
                        <a:ea typeface="Overpass"/>
                        <a:cs typeface="Overpass"/>
                        <a:sym typeface="Overpass"/>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rgbClr val="FFC800"/>
                      </a:solidFill>
                      <a:prstDash val="dot"/>
                      <a:round/>
                      <a:headEnd len="sm" w="sm" type="none"/>
                      <a:tailEnd len="sm" w="sm" type="none"/>
                    </a:lnR>
                    <a:lnT cap="flat" cmpd="sng" w="28575">
                      <a:solidFill>
                        <a:srgbClr val="FFFFFF"/>
                      </a:solidFill>
                      <a:prstDash val="dot"/>
                      <a:round/>
                      <a:headEnd len="sm" w="sm" type="none"/>
                      <a:tailEnd len="sm" w="sm" type="none"/>
                    </a:lnT>
                    <a:lnB cap="flat" cmpd="sng" w="9525">
                      <a:solidFill>
                        <a:srgbClr val="9E9E9E">
                          <a:alpha val="0"/>
                        </a:srgbClr>
                      </a:solidFill>
                      <a:prstDash val="solid"/>
                      <a:round/>
                      <a:headEnd len="sm" w="sm" type="none"/>
                      <a:tailEnd len="sm" w="sm" type="none"/>
                    </a:lnB>
                    <a:solidFill>
                      <a:srgbClr val="FFC800"/>
                    </a:solidFill>
                  </a:tcPr>
                </a:tc>
                <a:tc>
                  <a:txBody>
                    <a:bodyPr/>
                    <a:lstStyle/>
                    <a:p>
                      <a:pPr indent="0" lvl="0" marL="0" rtl="0" algn="ctr">
                        <a:spcBef>
                          <a:spcPts val="0"/>
                        </a:spcBef>
                        <a:spcAft>
                          <a:spcPts val="0"/>
                        </a:spcAft>
                        <a:buNone/>
                      </a:pPr>
                      <a:r>
                        <a:rPr lang="en">
                          <a:solidFill>
                            <a:srgbClr val="595959"/>
                          </a:solidFill>
                          <a:latin typeface="Overpass"/>
                          <a:ea typeface="Overpass"/>
                          <a:cs typeface="Overpass"/>
                          <a:sym typeface="Overpass"/>
                        </a:rPr>
                        <a:t>68</a:t>
                      </a:r>
                      <a:endParaRPr>
                        <a:solidFill>
                          <a:srgbClr val="595959"/>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28575">
                      <a:solidFill>
                        <a:srgbClr val="FFC800"/>
                      </a:solidFill>
                      <a:prstDash val="dot"/>
                      <a:round/>
                      <a:headEnd len="sm" w="sm" type="none"/>
                      <a:tailEnd len="sm" w="sm" type="none"/>
                    </a:lnR>
                    <a:lnT cap="flat" cmpd="sng" w="28575">
                      <a:solidFill>
                        <a:srgbClr val="FFC800"/>
                      </a:solidFill>
                      <a:prstDash val="dot"/>
                      <a:round/>
                      <a:headEnd len="sm" w="sm" type="none"/>
                      <a:tailEnd len="sm" w="sm" type="none"/>
                    </a:lnT>
                    <a:lnB cap="flat" cmpd="sng" w="9525">
                      <a:solidFill>
                        <a:srgbClr val="FFC800"/>
                      </a:solidFill>
                      <a:prstDash val="dash"/>
                      <a:round/>
                      <a:headEnd len="sm" w="sm" type="none"/>
                      <a:tailEnd len="sm" w="sm" type="none"/>
                    </a:lnB>
                    <a:solidFill>
                      <a:srgbClr val="FFC800">
                        <a:alpha val="30360"/>
                      </a:srgbClr>
                    </a:solidFill>
                  </a:tcPr>
                </a:tc>
                <a:tc>
                  <a:txBody>
                    <a:bodyPr/>
                    <a:lstStyle/>
                    <a:p>
                      <a:pPr indent="0" lvl="0" marL="0" rtl="0" algn="ctr">
                        <a:spcBef>
                          <a:spcPts val="0"/>
                        </a:spcBef>
                        <a:spcAft>
                          <a:spcPts val="0"/>
                        </a:spcAft>
                        <a:buNone/>
                      </a:pPr>
                      <a:r>
                        <a:rPr lang="en">
                          <a:solidFill>
                            <a:srgbClr val="595959"/>
                          </a:solidFill>
                          <a:latin typeface="Overpass"/>
                          <a:ea typeface="Overpass"/>
                          <a:cs typeface="Overpass"/>
                          <a:sym typeface="Overpass"/>
                        </a:rPr>
                        <a:t>11</a:t>
                      </a:r>
                      <a:endParaRPr>
                        <a:solidFill>
                          <a:srgbClr val="595959"/>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28575">
                      <a:solidFill>
                        <a:srgbClr val="FFC800"/>
                      </a:solidFill>
                      <a:prstDash val="dot"/>
                      <a:round/>
                      <a:headEnd len="sm" w="sm" type="none"/>
                      <a:tailEnd len="sm" w="sm" type="none"/>
                    </a:lnR>
                    <a:lnT cap="flat" cmpd="sng" w="28575">
                      <a:solidFill>
                        <a:srgbClr val="FFC800"/>
                      </a:solidFill>
                      <a:prstDash val="dot"/>
                      <a:round/>
                      <a:headEnd len="sm" w="sm" type="none"/>
                      <a:tailEnd len="sm" w="sm" type="none"/>
                    </a:lnT>
                    <a:lnB cap="flat" cmpd="sng" w="9525">
                      <a:solidFill>
                        <a:srgbClr val="FFC800"/>
                      </a:solidFill>
                      <a:prstDash val="solid"/>
                      <a:round/>
                      <a:headEnd len="sm" w="sm" type="none"/>
                      <a:tailEnd len="sm" w="sm" type="none"/>
                    </a:lnB>
                    <a:solidFill>
                      <a:srgbClr val="FFC800">
                        <a:alpha val="30360"/>
                      </a:srgbClr>
                    </a:solidFill>
                  </a:tcPr>
                </a:tc>
                <a:tc>
                  <a:txBody>
                    <a:bodyPr/>
                    <a:lstStyle/>
                    <a:p>
                      <a:pPr indent="0" lvl="0" marL="0" rtl="0" algn="ctr">
                        <a:spcBef>
                          <a:spcPts val="0"/>
                        </a:spcBef>
                        <a:spcAft>
                          <a:spcPts val="0"/>
                        </a:spcAft>
                        <a:buNone/>
                      </a:pPr>
                      <a:r>
                        <a:rPr lang="en">
                          <a:solidFill>
                            <a:srgbClr val="595959"/>
                          </a:solidFill>
                          <a:latin typeface="Overpass"/>
                          <a:ea typeface="Overpass"/>
                          <a:cs typeface="Overpass"/>
                          <a:sym typeface="Overpass"/>
                        </a:rPr>
                        <a:t>14</a:t>
                      </a:r>
                      <a:endParaRPr>
                        <a:solidFill>
                          <a:srgbClr val="595959"/>
                        </a:solidFill>
                        <a:latin typeface="Overpass"/>
                        <a:ea typeface="Overpass"/>
                        <a:cs typeface="Overpass"/>
                        <a:sym typeface="Overpass"/>
                      </a:endParaRPr>
                    </a:p>
                  </a:txBody>
                  <a:tcPr marT="91425" marB="91425" marR="91425" marL="91425" anchor="ctr">
                    <a:lnL cap="flat" cmpd="sng" w="28575">
                      <a:solidFill>
                        <a:srgbClr val="FFC800"/>
                      </a:solidFill>
                      <a:prstDash val="dot"/>
                      <a:round/>
                      <a:headEnd len="sm" w="sm" type="none"/>
                      <a:tailEnd len="sm" w="sm" type="none"/>
                    </a:lnL>
                    <a:lnR cap="flat" cmpd="sng" w="9525">
                      <a:solidFill>
                        <a:srgbClr val="FFC800"/>
                      </a:solidFill>
                      <a:prstDash val="dash"/>
                      <a:round/>
                      <a:headEnd len="sm" w="sm" type="none"/>
                      <a:tailEnd len="sm" w="sm" type="none"/>
                    </a:lnR>
                    <a:lnT cap="flat" cmpd="sng" w="28575">
                      <a:solidFill>
                        <a:srgbClr val="FFC800"/>
                      </a:solidFill>
                      <a:prstDash val="dot"/>
                      <a:round/>
                      <a:headEnd len="sm" w="sm" type="none"/>
                      <a:tailEnd len="sm" w="sm" type="none"/>
                    </a:lnT>
                    <a:lnB cap="flat" cmpd="sng" w="9525">
                      <a:solidFill>
                        <a:srgbClr val="FFC800"/>
                      </a:solidFill>
                      <a:prstDash val="dash"/>
                      <a:round/>
                      <a:headEnd len="sm" w="sm" type="none"/>
                      <a:tailEnd len="sm" w="sm" type="none"/>
                    </a:lnB>
                    <a:solidFill>
                      <a:srgbClr val="FFC800">
                        <a:alpha val="30360"/>
                      </a:srgbClr>
                    </a:solidFill>
                  </a:tcPr>
                </a:tc>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81" name="Shape 481"/>
        <p:cNvGrpSpPr/>
        <p:nvPr/>
      </p:nvGrpSpPr>
      <p:grpSpPr>
        <a:xfrm>
          <a:off x="0" y="0"/>
          <a:ext cx="0" cy="0"/>
          <a:chOff x="0" y="0"/>
          <a:chExt cx="0" cy="0"/>
        </a:xfrm>
      </p:grpSpPr>
      <p:sp>
        <p:nvSpPr>
          <p:cNvPr id="482" name="Google Shape;482;p48"/>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Process infographics</a:t>
            </a:r>
            <a:endParaRPr>
              <a:latin typeface="Staatliches"/>
              <a:ea typeface="Staatliches"/>
              <a:cs typeface="Staatliches"/>
              <a:sym typeface="Staatliches"/>
            </a:endParaRPr>
          </a:p>
        </p:txBody>
      </p:sp>
      <p:sp>
        <p:nvSpPr>
          <p:cNvPr id="483" name="Google Shape;483;p48"/>
          <p:cNvSpPr/>
          <p:nvPr/>
        </p:nvSpPr>
        <p:spPr>
          <a:xfrm>
            <a:off x="3125978" y="2111361"/>
            <a:ext cx="966162" cy="831633"/>
          </a:xfrm>
          <a:custGeom>
            <a:rect b="b" l="l" r="r" t="t"/>
            <a:pathLst>
              <a:path extrusionOk="0" h="36855" w="26217">
                <a:moveTo>
                  <a:pt x="1" y="1"/>
                </a:moveTo>
                <a:lnTo>
                  <a:pt x="1" y="36855"/>
                </a:lnTo>
                <a:lnTo>
                  <a:pt x="26216" y="36855"/>
                </a:lnTo>
                <a:lnTo>
                  <a:pt x="26216" y="1"/>
                </a:lnTo>
                <a:close/>
              </a:path>
            </a:pathLst>
          </a:custGeom>
          <a:solidFill>
            <a:srgbClr val="FFC800">
              <a:alpha val="30360"/>
            </a:srgbClr>
          </a:solidFill>
          <a:ln cap="flat" cmpd="sng" w="28575">
            <a:solidFill>
              <a:srgbClr val="FFC800"/>
            </a:solidFill>
            <a:prstDash val="dot"/>
            <a:miter lim="3048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8"/>
          <p:cNvSpPr/>
          <p:nvPr/>
        </p:nvSpPr>
        <p:spPr>
          <a:xfrm>
            <a:off x="4694031" y="2935025"/>
            <a:ext cx="966162" cy="871172"/>
          </a:xfrm>
          <a:custGeom>
            <a:rect b="b" l="l" r="r" t="t"/>
            <a:pathLst>
              <a:path extrusionOk="0" h="43074" w="26217">
                <a:moveTo>
                  <a:pt x="1" y="1"/>
                </a:moveTo>
                <a:lnTo>
                  <a:pt x="1" y="43073"/>
                </a:lnTo>
                <a:lnTo>
                  <a:pt x="26216" y="43073"/>
                </a:lnTo>
                <a:lnTo>
                  <a:pt x="26216" y="1"/>
                </a:lnTo>
                <a:close/>
              </a:path>
            </a:pathLst>
          </a:custGeom>
          <a:solidFill>
            <a:srgbClr val="FFC800">
              <a:alpha val="30360"/>
            </a:srgbClr>
          </a:solidFill>
          <a:ln cap="flat" cmpd="sng" w="28575">
            <a:solidFill>
              <a:srgbClr val="FFC800"/>
            </a:solidFill>
            <a:prstDash val="dot"/>
            <a:miter lim="3048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8"/>
          <p:cNvSpPr/>
          <p:nvPr/>
        </p:nvSpPr>
        <p:spPr>
          <a:xfrm>
            <a:off x="6252015" y="2111400"/>
            <a:ext cx="966162" cy="846573"/>
          </a:xfrm>
          <a:custGeom>
            <a:rect b="b" l="l" r="r" t="t"/>
            <a:pathLst>
              <a:path extrusionOk="0" h="46579" w="26217">
                <a:moveTo>
                  <a:pt x="1" y="0"/>
                </a:moveTo>
                <a:lnTo>
                  <a:pt x="1" y="46578"/>
                </a:lnTo>
                <a:lnTo>
                  <a:pt x="26216" y="46578"/>
                </a:lnTo>
                <a:lnTo>
                  <a:pt x="26216" y="0"/>
                </a:lnTo>
                <a:close/>
              </a:path>
            </a:pathLst>
          </a:custGeom>
          <a:solidFill>
            <a:srgbClr val="FFC800">
              <a:alpha val="30360"/>
            </a:srgbClr>
          </a:solidFill>
          <a:ln cap="flat" cmpd="sng" w="28575">
            <a:solidFill>
              <a:srgbClr val="FFC800"/>
            </a:solidFill>
            <a:prstDash val="dot"/>
            <a:miter lim="3048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8"/>
          <p:cNvSpPr/>
          <p:nvPr/>
        </p:nvSpPr>
        <p:spPr>
          <a:xfrm>
            <a:off x="6732277" y="3831362"/>
            <a:ext cx="5638" cy="4771"/>
          </a:xfrm>
          <a:custGeom>
            <a:rect b="b" l="l" r="r" t="t"/>
            <a:pathLst>
              <a:path extrusionOk="0" h="153" w="153">
                <a:moveTo>
                  <a:pt x="31" y="0"/>
                </a:moveTo>
                <a:lnTo>
                  <a:pt x="0" y="31"/>
                </a:lnTo>
                <a:lnTo>
                  <a:pt x="0" y="61"/>
                </a:lnTo>
                <a:lnTo>
                  <a:pt x="0" y="92"/>
                </a:lnTo>
                <a:lnTo>
                  <a:pt x="0" y="122"/>
                </a:lnTo>
                <a:lnTo>
                  <a:pt x="0" y="153"/>
                </a:lnTo>
                <a:lnTo>
                  <a:pt x="122" y="153"/>
                </a:lnTo>
                <a:lnTo>
                  <a:pt x="153" y="122"/>
                </a:lnTo>
                <a:lnTo>
                  <a:pt x="153" y="92"/>
                </a:lnTo>
                <a:lnTo>
                  <a:pt x="153" y="61"/>
                </a:lnTo>
                <a:lnTo>
                  <a:pt x="122" y="31"/>
                </a:lnTo>
                <a:lnTo>
                  <a:pt x="92" y="0"/>
                </a:lnTo>
                <a:close/>
              </a:path>
            </a:pathLst>
          </a:cu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8"/>
          <p:cNvSpPr txBox="1"/>
          <p:nvPr/>
        </p:nvSpPr>
        <p:spPr>
          <a:xfrm>
            <a:off x="5994252" y="3236575"/>
            <a:ext cx="1481700" cy="903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024763"/>
                </a:solidFill>
                <a:latin typeface="Overpass"/>
                <a:ea typeface="Overpass"/>
                <a:cs typeface="Overpass"/>
                <a:sym typeface="Overpass"/>
              </a:rPr>
              <a:t>Venus has a beautiful name, but it’s hot</a:t>
            </a:r>
            <a:endParaRPr sz="1200">
              <a:solidFill>
                <a:srgbClr val="024763"/>
              </a:solidFill>
              <a:latin typeface="Overpass"/>
              <a:ea typeface="Overpass"/>
              <a:cs typeface="Overpass"/>
              <a:sym typeface="Overpass"/>
            </a:endParaRPr>
          </a:p>
          <a:p>
            <a:pPr indent="0" lvl="0" marL="0" rtl="0" algn="l">
              <a:spcBef>
                <a:spcPts val="0"/>
              </a:spcBef>
              <a:spcAft>
                <a:spcPts val="0"/>
              </a:spcAft>
              <a:buNone/>
            </a:pPr>
            <a:r>
              <a:t/>
            </a:r>
            <a:endParaRPr sz="1200">
              <a:solidFill>
                <a:srgbClr val="024763"/>
              </a:solidFill>
              <a:latin typeface="Overpass"/>
              <a:ea typeface="Overpass"/>
              <a:cs typeface="Overpass"/>
              <a:sym typeface="Overpass"/>
            </a:endParaRPr>
          </a:p>
        </p:txBody>
      </p:sp>
      <p:sp>
        <p:nvSpPr>
          <p:cNvPr id="488" name="Google Shape;488;p48"/>
          <p:cNvSpPr txBox="1"/>
          <p:nvPr/>
        </p:nvSpPr>
        <p:spPr>
          <a:xfrm>
            <a:off x="4436263" y="1739947"/>
            <a:ext cx="1481700" cy="903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1200">
                <a:solidFill>
                  <a:srgbClr val="024763"/>
                </a:solidFill>
                <a:latin typeface="Overpass"/>
                <a:ea typeface="Overpass"/>
                <a:cs typeface="Overpass"/>
                <a:sym typeface="Overpass"/>
              </a:rPr>
              <a:t>Saturn is a gas giant and has several rings</a:t>
            </a:r>
            <a:endParaRPr sz="1200">
              <a:solidFill>
                <a:srgbClr val="024763"/>
              </a:solidFill>
              <a:latin typeface="Overpass"/>
              <a:ea typeface="Overpass"/>
              <a:cs typeface="Overpass"/>
              <a:sym typeface="Overpass"/>
            </a:endParaRPr>
          </a:p>
        </p:txBody>
      </p:sp>
      <p:sp>
        <p:nvSpPr>
          <p:cNvPr id="489" name="Google Shape;489;p48"/>
          <p:cNvSpPr txBox="1"/>
          <p:nvPr/>
        </p:nvSpPr>
        <p:spPr>
          <a:xfrm>
            <a:off x="2868214" y="3226775"/>
            <a:ext cx="1481700" cy="903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024763"/>
                </a:solidFill>
                <a:latin typeface="Overpass"/>
                <a:ea typeface="Overpass"/>
                <a:cs typeface="Overpass"/>
                <a:sym typeface="Overpass"/>
              </a:rPr>
              <a:t>Jupiter is a gas giant and the biggest </a:t>
            </a:r>
            <a:endParaRPr sz="1200">
              <a:solidFill>
                <a:srgbClr val="024763"/>
              </a:solidFill>
              <a:latin typeface="Overpass"/>
              <a:ea typeface="Overpass"/>
              <a:cs typeface="Overpass"/>
              <a:sym typeface="Overpass"/>
            </a:endParaRPr>
          </a:p>
        </p:txBody>
      </p:sp>
      <p:sp>
        <p:nvSpPr>
          <p:cNvPr id="490" name="Google Shape;490;p48"/>
          <p:cNvSpPr txBox="1"/>
          <p:nvPr/>
        </p:nvSpPr>
        <p:spPr>
          <a:xfrm>
            <a:off x="1582376" y="2939575"/>
            <a:ext cx="966300" cy="8712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b="1" sz="2000">
              <a:solidFill>
                <a:srgbClr val="024763"/>
              </a:solidFill>
              <a:latin typeface="Fira Sans"/>
              <a:ea typeface="Fira Sans"/>
              <a:cs typeface="Fira Sans"/>
              <a:sym typeface="Fira Sans"/>
            </a:endParaRPr>
          </a:p>
        </p:txBody>
      </p:sp>
      <p:sp>
        <p:nvSpPr>
          <p:cNvPr id="491" name="Google Shape;491;p48"/>
          <p:cNvSpPr txBox="1"/>
          <p:nvPr/>
        </p:nvSpPr>
        <p:spPr>
          <a:xfrm>
            <a:off x="1324650" y="1739947"/>
            <a:ext cx="1481700" cy="9033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1200">
                <a:solidFill>
                  <a:srgbClr val="024763"/>
                </a:solidFill>
                <a:latin typeface="Overpass"/>
                <a:ea typeface="Overpass"/>
                <a:cs typeface="Overpass"/>
                <a:sym typeface="Overpass"/>
              </a:rPr>
              <a:t>Despite being red, Mars is a cold place</a:t>
            </a:r>
            <a:endParaRPr sz="1200">
              <a:solidFill>
                <a:srgbClr val="024763"/>
              </a:solidFill>
              <a:latin typeface="Overpass"/>
              <a:ea typeface="Overpass"/>
              <a:cs typeface="Overpass"/>
              <a:sym typeface="Overpass"/>
            </a:endParaRPr>
          </a:p>
        </p:txBody>
      </p:sp>
      <p:sp>
        <p:nvSpPr>
          <p:cNvPr id="492" name="Google Shape;492;p48"/>
          <p:cNvSpPr/>
          <p:nvPr/>
        </p:nvSpPr>
        <p:spPr>
          <a:xfrm>
            <a:off x="1578176" y="2762267"/>
            <a:ext cx="974700" cy="177300"/>
          </a:xfrm>
          <a:prstGeom prst="triangle">
            <a:avLst>
              <a:gd fmla="val 50000" name="adj"/>
            </a:avLst>
          </a:prstGeom>
          <a:solidFill>
            <a:srgbClr val="F79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8"/>
          <p:cNvSpPr txBox="1"/>
          <p:nvPr/>
        </p:nvSpPr>
        <p:spPr>
          <a:xfrm>
            <a:off x="3137309" y="2134400"/>
            <a:ext cx="943500" cy="80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024763"/>
                </a:solidFill>
                <a:latin typeface="Staatliches"/>
                <a:ea typeface="Staatliches"/>
                <a:cs typeface="Staatliches"/>
                <a:sym typeface="Staatliches"/>
              </a:rPr>
              <a:t>2nd</a:t>
            </a:r>
            <a:endParaRPr b="1" sz="1600">
              <a:solidFill>
                <a:srgbClr val="024763"/>
              </a:solidFill>
              <a:latin typeface="Staatliches"/>
              <a:ea typeface="Staatliches"/>
              <a:cs typeface="Staatliches"/>
              <a:sym typeface="Staatliches"/>
            </a:endParaRPr>
          </a:p>
          <a:p>
            <a:pPr indent="0" lvl="0" marL="0" rtl="0" algn="ctr">
              <a:spcBef>
                <a:spcPts val="0"/>
              </a:spcBef>
              <a:spcAft>
                <a:spcPts val="0"/>
              </a:spcAft>
              <a:buNone/>
            </a:pPr>
            <a:r>
              <a:rPr b="1" lang="en" sz="1600">
                <a:solidFill>
                  <a:srgbClr val="024763"/>
                </a:solidFill>
                <a:latin typeface="Staatliches"/>
                <a:ea typeface="Staatliches"/>
                <a:cs typeface="Staatliches"/>
                <a:sym typeface="Staatliches"/>
              </a:rPr>
              <a:t>Jupiter</a:t>
            </a:r>
            <a:endParaRPr b="1" sz="1600">
              <a:solidFill>
                <a:srgbClr val="024763"/>
              </a:solidFill>
              <a:latin typeface="Staatliches"/>
              <a:ea typeface="Staatliches"/>
              <a:cs typeface="Staatliches"/>
              <a:sym typeface="Staatliches"/>
            </a:endParaRPr>
          </a:p>
        </p:txBody>
      </p:sp>
      <p:sp>
        <p:nvSpPr>
          <p:cNvPr id="494" name="Google Shape;494;p48"/>
          <p:cNvSpPr txBox="1"/>
          <p:nvPr/>
        </p:nvSpPr>
        <p:spPr>
          <a:xfrm>
            <a:off x="4705362" y="2979600"/>
            <a:ext cx="943500" cy="805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rgbClr val="024763"/>
                </a:solidFill>
                <a:latin typeface="Staatliches"/>
                <a:ea typeface="Staatliches"/>
                <a:cs typeface="Staatliches"/>
                <a:sym typeface="Staatliches"/>
              </a:rPr>
              <a:t>3rd</a:t>
            </a:r>
            <a:endParaRPr b="1" sz="1600">
              <a:solidFill>
                <a:srgbClr val="024763"/>
              </a:solidFill>
              <a:latin typeface="Staatliches"/>
              <a:ea typeface="Staatliches"/>
              <a:cs typeface="Staatliches"/>
              <a:sym typeface="Staatliches"/>
            </a:endParaRPr>
          </a:p>
          <a:p>
            <a:pPr indent="0" lvl="0" marL="0" rtl="0" algn="ctr">
              <a:spcBef>
                <a:spcPts val="0"/>
              </a:spcBef>
              <a:spcAft>
                <a:spcPts val="0"/>
              </a:spcAft>
              <a:buNone/>
            </a:pPr>
            <a:r>
              <a:rPr b="1" lang="en" sz="1600">
                <a:solidFill>
                  <a:srgbClr val="024763"/>
                </a:solidFill>
                <a:latin typeface="Staatliches"/>
                <a:ea typeface="Staatliches"/>
                <a:cs typeface="Staatliches"/>
                <a:sym typeface="Staatliches"/>
              </a:rPr>
              <a:t>Saturn</a:t>
            </a:r>
            <a:endParaRPr b="1" sz="1600">
              <a:solidFill>
                <a:srgbClr val="024763"/>
              </a:solidFill>
              <a:latin typeface="Staatliches"/>
              <a:ea typeface="Staatliches"/>
              <a:cs typeface="Staatliches"/>
              <a:sym typeface="Staatliches"/>
            </a:endParaRPr>
          </a:p>
        </p:txBody>
      </p:sp>
      <p:sp>
        <p:nvSpPr>
          <p:cNvPr id="495" name="Google Shape;495;p48"/>
          <p:cNvSpPr txBox="1"/>
          <p:nvPr/>
        </p:nvSpPr>
        <p:spPr>
          <a:xfrm>
            <a:off x="6263346" y="2134400"/>
            <a:ext cx="943500" cy="80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024763"/>
                </a:solidFill>
                <a:latin typeface="Staatliches"/>
                <a:ea typeface="Staatliches"/>
                <a:cs typeface="Staatliches"/>
                <a:sym typeface="Staatliches"/>
              </a:rPr>
              <a:t>4th</a:t>
            </a:r>
            <a:endParaRPr b="1" sz="1600">
              <a:solidFill>
                <a:srgbClr val="024763"/>
              </a:solidFill>
              <a:latin typeface="Staatliches"/>
              <a:ea typeface="Staatliches"/>
              <a:cs typeface="Staatliches"/>
              <a:sym typeface="Staatliches"/>
            </a:endParaRPr>
          </a:p>
          <a:p>
            <a:pPr indent="0" lvl="0" marL="0" rtl="0" algn="ctr">
              <a:spcBef>
                <a:spcPts val="0"/>
              </a:spcBef>
              <a:spcAft>
                <a:spcPts val="0"/>
              </a:spcAft>
              <a:buNone/>
            </a:pPr>
            <a:r>
              <a:rPr b="1" lang="en" sz="1600">
                <a:solidFill>
                  <a:srgbClr val="024763"/>
                </a:solidFill>
                <a:latin typeface="Staatliches"/>
                <a:ea typeface="Staatliches"/>
                <a:cs typeface="Staatliches"/>
                <a:sym typeface="Staatliches"/>
              </a:rPr>
              <a:t>Venus </a:t>
            </a:r>
            <a:endParaRPr b="1" sz="1600">
              <a:solidFill>
                <a:srgbClr val="024763"/>
              </a:solidFill>
              <a:latin typeface="Staatliches"/>
              <a:ea typeface="Staatliches"/>
              <a:cs typeface="Staatliches"/>
              <a:sym typeface="Staatliches"/>
            </a:endParaRPr>
          </a:p>
        </p:txBody>
      </p:sp>
      <p:sp>
        <p:nvSpPr>
          <p:cNvPr id="496" name="Google Shape;496;p48"/>
          <p:cNvSpPr/>
          <p:nvPr/>
        </p:nvSpPr>
        <p:spPr>
          <a:xfrm rot="-10798942">
            <a:off x="3121709" y="2958129"/>
            <a:ext cx="974700" cy="177300"/>
          </a:xfrm>
          <a:prstGeom prst="triangle">
            <a:avLst>
              <a:gd fmla="val 50000" name="adj"/>
            </a:avLst>
          </a:prstGeom>
          <a:solidFill>
            <a:srgbClr val="F79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8"/>
          <p:cNvSpPr/>
          <p:nvPr/>
        </p:nvSpPr>
        <p:spPr>
          <a:xfrm rot="-10798942">
            <a:off x="6247746" y="2958120"/>
            <a:ext cx="974700" cy="177300"/>
          </a:xfrm>
          <a:prstGeom prst="triangle">
            <a:avLst>
              <a:gd fmla="val 50000" name="adj"/>
            </a:avLst>
          </a:prstGeom>
          <a:solidFill>
            <a:srgbClr val="F79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8"/>
          <p:cNvSpPr/>
          <p:nvPr/>
        </p:nvSpPr>
        <p:spPr>
          <a:xfrm>
            <a:off x="4689762" y="2760600"/>
            <a:ext cx="974700" cy="177300"/>
          </a:xfrm>
          <a:prstGeom prst="triangle">
            <a:avLst>
              <a:gd fmla="val 50000" name="adj"/>
            </a:avLst>
          </a:prstGeom>
          <a:solidFill>
            <a:srgbClr val="F796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8"/>
          <p:cNvSpPr txBox="1"/>
          <p:nvPr/>
        </p:nvSpPr>
        <p:spPr>
          <a:xfrm>
            <a:off x="1582376" y="2979600"/>
            <a:ext cx="966300" cy="831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024763"/>
                </a:solidFill>
                <a:latin typeface="Staatliches"/>
                <a:ea typeface="Staatliches"/>
                <a:cs typeface="Staatliches"/>
                <a:sym typeface="Staatliches"/>
              </a:rPr>
              <a:t>1st</a:t>
            </a:r>
            <a:endParaRPr b="1" sz="1600">
              <a:solidFill>
                <a:srgbClr val="024763"/>
              </a:solidFill>
              <a:latin typeface="Staatliches"/>
              <a:ea typeface="Staatliches"/>
              <a:cs typeface="Staatliches"/>
              <a:sym typeface="Staatliches"/>
            </a:endParaRPr>
          </a:p>
          <a:p>
            <a:pPr indent="0" lvl="0" marL="0" rtl="0" algn="ctr">
              <a:spcBef>
                <a:spcPts val="0"/>
              </a:spcBef>
              <a:spcAft>
                <a:spcPts val="0"/>
              </a:spcAft>
              <a:buNone/>
            </a:pPr>
            <a:r>
              <a:rPr b="1" lang="en" sz="1600">
                <a:solidFill>
                  <a:srgbClr val="024763"/>
                </a:solidFill>
                <a:latin typeface="Staatliches"/>
                <a:ea typeface="Staatliches"/>
                <a:cs typeface="Staatliches"/>
                <a:sym typeface="Staatliches"/>
              </a:rPr>
              <a:t>Mars</a:t>
            </a:r>
            <a:r>
              <a:rPr b="1" lang="en" sz="2000">
                <a:solidFill>
                  <a:srgbClr val="024763"/>
                </a:solidFill>
                <a:latin typeface="Staatliches"/>
                <a:ea typeface="Staatliches"/>
                <a:cs typeface="Staatliches"/>
                <a:sym typeface="Staatliches"/>
              </a:rPr>
              <a:t> </a:t>
            </a:r>
            <a:endParaRPr>
              <a:latin typeface="Staatliches"/>
              <a:ea typeface="Staatliches"/>
              <a:cs typeface="Staatliches"/>
              <a:sym typeface="Staatliches"/>
            </a:endParaRPr>
          </a:p>
        </p:txBody>
      </p:sp>
      <p:sp>
        <p:nvSpPr>
          <p:cNvPr id="500" name="Google Shape;500;p48"/>
          <p:cNvSpPr/>
          <p:nvPr/>
        </p:nvSpPr>
        <p:spPr>
          <a:xfrm>
            <a:off x="1062203" y="2947318"/>
            <a:ext cx="7019577" cy="31529"/>
          </a:xfrm>
          <a:custGeom>
            <a:rect b="b" l="l" r="r" t="t"/>
            <a:pathLst>
              <a:path extrusionOk="0" fill="none" h="1" w="236429">
                <a:moveTo>
                  <a:pt x="0" y="0"/>
                </a:moveTo>
                <a:lnTo>
                  <a:pt x="236428" y="0"/>
                </a:lnTo>
              </a:path>
            </a:pathLst>
          </a:custGeom>
          <a:noFill/>
          <a:ln cap="flat" cmpd="sng" w="28575">
            <a:solidFill>
              <a:srgbClr val="F7962B"/>
            </a:solidFill>
            <a:prstDash val="solid"/>
            <a:miter lim="3048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04" name="Shape 504"/>
        <p:cNvGrpSpPr/>
        <p:nvPr/>
      </p:nvGrpSpPr>
      <p:grpSpPr>
        <a:xfrm>
          <a:off x="0" y="0"/>
          <a:ext cx="0" cy="0"/>
          <a:chOff x="0" y="0"/>
          <a:chExt cx="0" cy="0"/>
        </a:xfrm>
      </p:grpSpPr>
      <p:pic>
        <p:nvPicPr>
          <p:cNvPr id="505" name="Google Shape;505;p49" title="Points scored">
            <a:hlinkClick r:id="rId3"/>
          </p:cNvPr>
          <p:cNvPicPr preferRelativeResize="0"/>
          <p:nvPr/>
        </p:nvPicPr>
        <p:blipFill rotWithShape="1">
          <a:blip r:embed="rId4">
            <a:alphaModFix/>
          </a:blip>
          <a:srcRect b="12671" l="0" r="0" t="0"/>
          <a:stretch/>
        </p:blipFill>
        <p:spPr>
          <a:xfrm>
            <a:off x="1162050" y="1976125"/>
            <a:ext cx="3082476" cy="1917063"/>
          </a:xfrm>
          <a:prstGeom prst="rect">
            <a:avLst/>
          </a:prstGeom>
          <a:noFill/>
          <a:ln>
            <a:noFill/>
          </a:ln>
        </p:spPr>
      </p:pic>
      <p:sp>
        <p:nvSpPr>
          <p:cNvPr id="506" name="Google Shape;506;p49"/>
          <p:cNvSpPr/>
          <p:nvPr/>
        </p:nvSpPr>
        <p:spPr>
          <a:xfrm>
            <a:off x="720000" y="3949561"/>
            <a:ext cx="708900" cy="4536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D491"/>
              </a:solidFill>
            </a:endParaRPr>
          </a:p>
        </p:txBody>
      </p:sp>
      <p:sp>
        <p:nvSpPr>
          <p:cNvPr id="507" name="Google Shape;507;p49"/>
          <p:cNvSpPr/>
          <p:nvPr/>
        </p:nvSpPr>
        <p:spPr>
          <a:xfrm>
            <a:off x="2348775" y="3949561"/>
            <a:ext cx="708900" cy="453600"/>
          </a:xfrm>
          <a:prstGeom prst="rect">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D491"/>
              </a:solidFill>
            </a:endParaRPr>
          </a:p>
        </p:txBody>
      </p:sp>
      <p:sp>
        <p:nvSpPr>
          <p:cNvPr id="508" name="Google Shape;508;p49"/>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Results analysis</a:t>
            </a:r>
            <a:endParaRPr>
              <a:latin typeface="Staatliches"/>
              <a:ea typeface="Staatliches"/>
              <a:cs typeface="Staatliches"/>
              <a:sym typeface="Staatliches"/>
            </a:endParaRPr>
          </a:p>
        </p:txBody>
      </p:sp>
      <p:sp>
        <p:nvSpPr>
          <p:cNvPr id="509" name="Google Shape;509;p49"/>
          <p:cNvSpPr/>
          <p:nvPr/>
        </p:nvSpPr>
        <p:spPr>
          <a:xfrm>
            <a:off x="4793046" y="3149600"/>
            <a:ext cx="3622800" cy="12531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D491"/>
              </a:solidFill>
            </a:endParaRPr>
          </a:p>
        </p:txBody>
      </p:sp>
      <p:sp>
        <p:nvSpPr>
          <p:cNvPr id="510" name="Google Shape;510;p49"/>
          <p:cNvSpPr txBox="1"/>
          <p:nvPr/>
        </p:nvSpPr>
        <p:spPr>
          <a:xfrm>
            <a:off x="4924425" y="3149600"/>
            <a:ext cx="1549200" cy="1253100"/>
          </a:xfrm>
          <a:prstGeom prst="rect">
            <a:avLst/>
          </a:prstGeom>
          <a:noFill/>
          <a:ln>
            <a:noFill/>
          </a:ln>
        </p:spPr>
        <p:txBody>
          <a:bodyPr anchorCtr="0" anchor="ctr" bIns="0" lIns="0" spcFirstLastPara="1" rIns="0" wrap="square" tIns="6350">
            <a:noAutofit/>
          </a:bodyPr>
          <a:lstStyle/>
          <a:p>
            <a:pPr indent="0" lvl="0" marL="0" marR="0" rtl="0" algn="r">
              <a:lnSpc>
                <a:spcPct val="100000"/>
              </a:lnSpc>
              <a:spcBef>
                <a:spcPts val="0"/>
              </a:spcBef>
              <a:spcAft>
                <a:spcPts val="0"/>
              </a:spcAft>
              <a:buNone/>
            </a:pPr>
            <a:r>
              <a:rPr lang="en" sz="1200">
                <a:solidFill>
                  <a:schemeClr val="lt1"/>
                </a:solidFill>
                <a:latin typeface="Overpass"/>
                <a:ea typeface="Overpass"/>
                <a:cs typeface="Overpass"/>
                <a:sym typeface="Overpass"/>
              </a:rPr>
              <a:t>Venus</a:t>
            </a:r>
            <a:endParaRPr sz="1200">
              <a:solidFill>
                <a:schemeClr val="lt1"/>
              </a:solidFill>
              <a:latin typeface="Overpass"/>
              <a:ea typeface="Overpass"/>
              <a:cs typeface="Overpass"/>
              <a:sym typeface="Overpass"/>
            </a:endParaRPr>
          </a:p>
          <a:p>
            <a:pPr indent="0" lvl="0" marL="0" marR="0" rtl="0" algn="r">
              <a:spcBef>
                <a:spcPts val="100"/>
              </a:spcBef>
              <a:spcAft>
                <a:spcPts val="0"/>
              </a:spcAft>
              <a:buNone/>
            </a:pPr>
            <a:r>
              <a:rPr lang="en" sz="1200">
                <a:solidFill>
                  <a:schemeClr val="lt1"/>
                </a:solidFill>
                <a:latin typeface="Overpass"/>
                <a:ea typeface="Overpass"/>
                <a:cs typeface="Overpass"/>
                <a:sym typeface="Overpass"/>
              </a:rPr>
              <a:t>Venus has a beautiful name, but it’s terribly hot</a:t>
            </a:r>
            <a:endParaRPr sz="1200">
              <a:solidFill>
                <a:schemeClr val="lt1"/>
              </a:solidFill>
              <a:latin typeface="Overpass"/>
              <a:ea typeface="Overpass"/>
              <a:cs typeface="Overpass"/>
              <a:sym typeface="Overpass"/>
            </a:endParaRPr>
          </a:p>
        </p:txBody>
      </p:sp>
      <p:sp>
        <p:nvSpPr>
          <p:cNvPr id="511" name="Google Shape;511;p49"/>
          <p:cNvSpPr txBox="1"/>
          <p:nvPr/>
        </p:nvSpPr>
        <p:spPr>
          <a:xfrm>
            <a:off x="6758741" y="3414950"/>
            <a:ext cx="1625400" cy="722400"/>
          </a:xfrm>
          <a:prstGeom prst="rect">
            <a:avLst/>
          </a:prstGeom>
          <a:noFill/>
          <a:ln>
            <a:noFill/>
          </a:ln>
        </p:spPr>
        <p:txBody>
          <a:bodyPr anchorCtr="0" anchor="t" bIns="0" lIns="0" spcFirstLastPara="1" rIns="0" wrap="square" tIns="6350">
            <a:noAutofit/>
          </a:bodyPr>
          <a:lstStyle/>
          <a:p>
            <a:pPr indent="0" lvl="0" marL="0" marR="0" rtl="0" algn="l">
              <a:lnSpc>
                <a:spcPct val="100000"/>
              </a:lnSpc>
              <a:spcBef>
                <a:spcPts val="0"/>
              </a:spcBef>
              <a:spcAft>
                <a:spcPts val="0"/>
              </a:spcAft>
              <a:buNone/>
            </a:pPr>
            <a:r>
              <a:rPr b="1" lang="en" sz="4800">
                <a:solidFill>
                  <a:schemeClr val="lt1"/>
                </a:solidFill>
                <a:latin typeface="Staatliches"/>
                <a:ea typeface="Staatliches"/>
                <a:cs typeface="Staatliches"/>
                <a:sym typeface="Staatliches"/>
              </a:rPr>
              <a:t>60%</a:t>
            </a:r>
            <a:endParaRPr b="1" sz="4800">
              <a:solidFill>
                <a:schemeClr val="lt1"/>
              </a:solidFill>
              <a:latin typeface="Staatliches"/>
              <a:ea typeface="Staatliches"/>
              <a:cs typeface="Staatliches"/>
              <a:sym typeface="Staatliches"/>
            </a:endParaRPr>
          </a:p>
        </p:txBody>
      </p:sp>
      <p:sp>
        <p:nvSpPr>
          <p:cNvPr id="512" name="Google Shape;512;p49"/>
          <p:cNvSpPr txBox="1"/>
          <p:nvPr/>
        </p:nvSpPr>
        <p:spPr>
          <a:xfrm>
            <a:off x="720001" y="1828800"/>
            <a:ext cx="3550200" cy="365400"/>
          </a:xfrm>
          <a:prstGeom prst="rect">
            <a:avLst/>
          </a:prstGeom>
          <a:noFill/>
          <a:ln>
            <a:noFill/>
          </a:ln>
        </p:spPr>
        <p:txBody>
          <a:bodyPr anchorCtr="0" anchor="t" bIns="0" lIns="0" spcFirstLastPara="1" rIns="0" wrap="square" tIns="6350">
            <a:noAutofit/>
          </a:bodyPr>
          <a:lstStyle/>
          <a:p>
            <a:pPr indent="0" lvl="0" marL="0" rtl="0" algn="l">
              <a:spcBef>
                <a:spcPts val="0"/>
              </a:spcBef>
              <a:spcAft>
                <a:spcPts val="0"/>
              </a:spcAft>
              <a:buClr>
                <a:srgbClr val="000000"/>
              </a:buClr>
              <a:buSzPts val="1100"/>
              <a:buFont typeface="Arial"/>
              <a:buNone/>
            </a:pPr>
            <a:r>
              <a:rPr lang="en" sz="1000">
                <a:solidFill>
                  <a:srgbClr val="024763"/>
                </a:solidFill>
                <a:latin typeface="Overpass"/>
                <a:ea typeface="Overpass"/>
                <a:cs typeface="Overpass"/>
                <a:sym typeface="Overpass"/>
              </a:rPr>
              <a:t>To</a:t>
            </a:r>
            <a:r>
              <a:rPr lang="en" sz="1000">
                <a:solidFill>
                  <a:srgbClr val="024763"/>
                </a:solidFill>
                <a:latin typeface="Overpass"/>
                <a:ea typeface="Overpass"/>
                <a:cs typeface="Overpass"/>
                <a:sym typeface="Overpass"/>
              </a:rPr>
              <a:t> modify this graph, click on it, follow the link, change the data and paste the resulting graph here</a:t>
            </a:r>
            <a:endParaRPr sz="1000">
              <a:solidFill>
                <a:srgbClr val="024763"/>
              </a:solidFill>
              <a:latin typeface="Overpass"/>
              <a:ea typeface="Overpass"/>
              <a:cs typeface="Overpass"/>
              <a:sym typeface="Overpass"/>
            </a:endParaRPr>
          </a:p>
        </p:txBody>
      </p:sp>
      <p:sp>
        <p:nvSpPr>
          <p:cNvPr id="513" name="Google Shape;513;p49"/>
          <p:cNvSpPr txBox="1"/>
          <p:nvPr/>
        </p:nvSpPr>
        <p:spPr>
          <a:xfrm>
            <a:off x="720009" y="1472375"/>
            <a:ext cx="1364700" cy="365400"/>
          </a:xfrm>
          <a:prstGeom prst="rect">
            <a:avLst/>
          </a:prstGeom>
          <a:noFill/>
          <a:ln>
            <a:noFill/>
          </a:ln>
        </p:spPr>
        <p:txBody>
          <a:bodyPr anchorCtr="0" anchor="t" bIns="0" lIns="0" spcFirstLastPara="1" rIns="0" wrap="square" tIns="6350">
            <a:noAutofit/>
          </a:bodyPr>
          <a:lstStyle/>
          <a:p>
            <a:pPr indent="0" lvl="0" marL="0" marR="0" rtl="0" algn="l">
              <a:spcBef>
                <a:spcPts val="100"/>
              </a:spcBef>
              <a:spcAft>
                <a:spcPts val="0"/>
              </a:spcAft>
              <a:buNone/>
            </a:pPr>
            <a:r>
              <a:rPr b="1" lang="en" sz="1800">
                <a:solidFill>
                  <a:srgbClr val="024763"/>
                </a:solidFill>
                <a:latin typeface="Staatliches"/>
                <a:ea typeface="Staatliches"/>
                <a:cs typeface="Staatliches"/>
                <a:sym typeface="Staatliches"/>
              </a:rPr>
              <a:t>Statistics</a:t>
            </a:r>
            <a:br>
              <a:rPr b="1" lang="en" sz="1000">
                <a:solidFill>
                  <a:srgbClr val="024763"/>
                </a:solidFill>
                <a:latin typeface="Staatliches"/>
                <a:ea typeface="Staatliches"/>
                <a:cs typeface="Staatliches"/>
                <a:sym typeface="Staatliches"/>
              </a:rPr>
            </a:br>
            <a:endParaRPr b="1" sz="1000">
              <a:solidFill>
                <a:srgbClr val="024763"/>
              </a:solidFill>
              <a:latin typeface="Staatliches"/>
              <a:ea typeface="Staatliches"/>
              <a:cs typeface="Staatliches"/>
              <a:sym typeface="Staatliches"/>
            </a:endParaRPr>
          </a:p>
        </p:txBody>
      </p:sp>
      <p:sp>
        <p:nvSpPr>
          <p:cNvPr id="514" name="Google Shape;514;p49"/>
          <p:cNvSpPr/>
          <p:nvPr/>
        </p:nvSpPr>
        <p:spPr>
          <a:xfrm>
            <a:off x="4787500" y="1495425"/>
            <a:ext cx="1752000" cy="15261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9"/>
          <p:cNvSpPr txBox="1"/>
          <p:nvPr/>
        </p:nvSpPr>
        <p:spPr>
          <a:xfrm>
            <a:off x="4966752" y="1853375"/>
            <a:ext cx="1145400" cy="294600"/>
          </a:xfrm>
          <a:prstGeom prst="rect">
            <a:avLst/>
          </a:prstGeom>
          <a:noFill/>
          <a:ln>
            <a:noFill/>
          </a:ln>
        </p:spPr>
        <p:txBody>
          <a:bodyPr anchorCtr="0" anchor="t" bIns="0" lIns="0" spcFirstLastPara="1" rIns="0" wrap="square" tIns="4775">
            <a:noAutofit/>
          </a:bodyPr>
          <a:lstStyle/>
          <a:p>
            <a:pPr indent="0" lvl="0" marL="0" marR="0" rtl="0" algn="l">
              <a:lnSpc>
                <a:spcPct val="100000"/>
              </a:lnSpc>
              <a:spcBef>
                <a:spcPts val="0"/>
              </a:spcBef>
              <a:spcAft>
                <a:spcPts val="0"/>
              </a:spcAft>
              <a:buNone/>
            </a:pPr>
            <a:r>
              <a:rPr b="1" lang="en" sz="1800">
                <a:solidFill>
                  <a:srgbClr val="024763"/>
                </a:solidFill>
                <a:latin typeface="Staatliches"/>
                <a:ea typeface="Staatliches"/>
                <a:cs typeface="Staatliches"/>
                <a:sym typeface="Staatliches"/>
              </a:rPr>
              <a:t>Mercury</a:t>
            </a:r>
            <a:endParaRPr b="1" sz="1800">
              <a:solidFill>
                <a:srgbClr val="024763"/>
              </a:solidFill>
              <a:latin typeface="Staatliches"/>
              <a:ea typeface="Staatliches"/>
              <a:cs typeface="Staatliches"/>
              <a:sym typeface="Staatliches"/>
            </a:endParaRPr>
          </a:p>
        </p:txBody>
      </p:sp>
      <p:sp>
        <p:nvSpPr>
          <p:cNvPr id="516" name="Google Shape;516;p49"/>
          <p:cNvSpPr txBox="1"/>
          <p:nvPr/>
        </p:nvSpPr>
        <p:spPr>
          <a:xfrm>
            <a:off x="4966750" y="2206700"/>
            <a:ext cx="1364700" cy="511500"/>
          </a:xfrm>
          <a:prstGeom prst="rect">
            <a:avLst/>
          </a:prstGeom>
          <a:noFill/>
          <a:ln>
            <a:noFill/>
          </a:ln>
        </p:spPr>
        <p:txBody>
          <a:bodyPr anchorCtr="0" anchor="t" bIns="0" lIns="0" spcFirstLastPara="1" rIns="0" wrap="square" tIns="4775">
            <a:noAutofit/>
          </a:bodyPr>
          <a:lstStyle/>
          <a:p>
            <a:pPr indent="0" lvl="0" marL="0" marR="0" rtl="0" algn="l">
              <a:lnSpc>
                <a:spcPct val="100000"/>
              </a:lnSpc>
              <a:spcBef>
                <a:spcPts val="0"/>
              </a:spcBef>
              <a:spcAft>
                <a:spcPts val="0"/>
              </a:spcAft>
              <a:buNone/>
            </a:pPr>
            <a:r>
              <a:rPr lang="en" sz="1200">
                <a:solidFill>
                  <a:srgbClr val="024763"/>
                </a:solidFill>
                <a:latin typeface="Overpass"/>
                <a:ea typeface="Overpass"/>
                <a:cs typeface="Overpass"/>
                <a:sym typeface="Overpass"/>
              </a:rPr>
              <a:t>1,369</a:t>
            </a:r>
            <a:br>
              <a:rPr lang="en" sz="1200">
                <a:solidFill>
                  <a:srgbClr val="024763"/>
                </a:solidFill>
                <a:latin typeface="Overpass"/>
                <a:ea typeface="Overpass"/>
                <a:cs typeface="Overpass"/>
                <a:sym typeface="Overpass"/>
              </a:rPr>
            </a:br>
            <a:r>
              <a:rPr lang="en" sz="1200">
                <a:solidFill>
                  <a:srgbClr val="024763"/>
                </a:solidFill>
                <a:latin typeface="Overpass"/>
                <a:ea typeface="Overpass"/>
                <a:cs typeface="Overpass"/>
                <a:sym typeface="Overpass"/>
              </a:rPr>
              <a:t>Results last month</a:t>
            </a:r>
            <a:endParaRPr sz="1200">
              <a:solidFill>
                <a:srgbClr val="024763"/>
              </a:solidFill>
              <a:latin typeface="Overpass"/>
              <a:ea typeface="Overpass"/>
              <a:cs typeface="Overpass"/>
              <a:sym typeface="Overpass"/>
            </a:endParaRPr>
          </a:p>
        </p:txBody>
      </p:sp>
      <p:cxnSp>
        <p:nvCxnSpPr>
          <p:cNvPr id="517" name="Google Shape;517;p49"/>
          <p:cNvCxnSpPr/>
          <p:nvPr/>
        </p:nvCxnSpPr>
        <p:spPr>
          <a:xfrm>
            <a:off x="6593852" y="3477500"/>
            <a:ext cx="0" cy="597300"/>
          </a:xfrm>
          <a:prstGeom prst="straightConnector1">
            <a:avLst/>
          </a:prstGeom>
          <a:noFill/>
          <a:ln cap="flat" cmpd="sng" w="28575">
            <a:solidFill>
              <a:srgbClr val="FFC800"/>
            </a:solidFill>
            <a:prstDash val="dot"/>
            <a:round/>
            <a:headEnd len="med" w="med" type="none"/>
            <a:tailEnd len="med" w="med" type="none"/>
          </a:ln>
        </p:spPr>
      </p:cxnSp>
      <p:sp>
        <p:nvSpPr>
          <p:cNvPr id="518" name="Google Shape;518;p49"/>
          <p:cNvSpPr/>
          <p:nvPr/>
        </p:nvSpPr>
        <p:spPr>
          <a:xfrm>
            <a:off x="6663981" y="1495425"/>
            <a:ext cx="1752000" cy="1526100"/>
          </a:xfrm>
          <a:prstGeom prst="rect">
            <a:avLst/>
          </a:pr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9"/>
          <p:cNvSpPr txBox="1"/>
          <p:nvPr/>
        </p:nvSpPr>
        <p:spPr>
          <a:xfrm>
            <a:off x="6850800" y="1853375"/>
            <a:ext cx="1145400" cy="294600"/>
          </a:xfrm>
          <a:prstGeom prst="rect">
            <a:avLst/>
          </a:prstGeom>
          <a:noFill/>
          <a:ln>
            <a:noFill/>
          </a:ln>
        </p:spPr>
        <p:txBody>
          <a:bodyPr anchorCtr="0" anchor="t" bIns="0" lIns="0" spcFirstLastPara="1" rIns="0" wrap="square" tIns="4775">
            <a:noAutofit/>
          </a:bodyPr>
          <a:lstStyle/>
          <a:p>
            <a:pPr indent="0" lvl="0" marL="0" marR="0" rtl="0" algn="l">
              <a:lnSpc>
                <a:spcPct val="100000"/>
              </a:lnSpc>
              <a:spcBef>
                <a:spcPts val="0"/>
              </a:spcBef>
              <a:spcAft>
                <a:spcPts val="0"/>
              </a:spcAft>
              <a:buNone/>
            </a:pPr>
            <a:r>
              <a:rPr b="1" lang="en" sz="1800">
                <a:solidFill>
                  <a:srgbClr val="024763"/>
                </a:solidFill>
                <a:latin typeface="Staatliches"/>
                <a:ea typeface="Staatliches"/>
                <a:cs typeface="Staatliches"/>
                <a:sym typeface="Staatliches"/>
              </a:rPr>
              <a:t>Jupiter</a:t>
            </a:r>
            <a:endParaRPr b="1" sz="1800">
              <a:solidFill>
                <a:srgbClr val="024763"/>
              </a:solidFill>
              <a:latin typeface="Staatliches"/>
              <a:ea typeface="Staatliches"/>
              <a:cs typeface="Staatliches"/>
              <a:sym typeface="Staatliches"/>
            </a:endParaRPr>
          </a:p>
        </p:txBody>
      </p:sp>
      <p:sp>
        <p:nvSpPr>
          <p:cNvPr id="520" name="Google Shape;520;p49"/>
          <p:cNvSpPr txBox="1"/>
          <p:nvPr/>
        </p:nvSpPr>
        <p:spPr>
          <a:xfrm>
            <a:off x="6850800" y="2206700"/>
            <a:ext cx="1364400" cy="511500"/>
          </a:xfrm>
          <a:prstGeom prst="rect">
            <a:avLst/>
          </a:prstGeom>
          <a:noFill/>
          <a:ln>
            <a:noFill/>
          </a:ln>
        </p:spPr>
        <p:txBody>
          <a:bodyPr anchorCtr="0" anchor="t" bIns="0" lIns="0" spcFirstLastPara="1" rIns="0" wrap="square" tIns="4775">
            <a:noAutofit/>
          </a:bodyPr>
          <a:lstStyle/>
          <a:p>
            <a:pPr indent="0" lvl="0" marL="0" marR="0" rtl="0" algn="l">
              <a:lnSpc>
                <a:spcPct val="100000"/>
              </a:lnSpc>
              <a:spcBef>
                <a:spcPts val="0"/>
              </a:spcBef>
              <a:spcAft>
                <a:spcPts val="0"/>
              </a:spcAft>
              <a:buNone/>
            </a:pPr>
            <a:r>
              <a:rPr lang="en" sz="1200">
                <a:solidFill>
                  <a:srgbClr val="024763"/>
                </a:solidFill>
                <a:latin typeface="Overpass"/>
                <a:ea typeface="Overpass"/>
                <a:cs typeface="Overpass"/>
                <a:sym typeface="Overpass"/>
              </a:rPr>
              <a:t>5,408</a:t>
            </a:r>
            <a:br>
              <a:rPr lang="en" sz="1200">
                <a:solidFill>
                  <a:srgbClr val="024763"/>
                </a:solidFill>
                <a:latin typeface="Overpass"/>
                <a:ea typeface="Overpass"/>
                <a:cs typeface="Overpass"/>
                <a:sym typeface="Overpass"/>
              </a:rPr>
            </a:br>
            <a:r>
              <a:rPr lang="en" sz="1200">
                <a:solidFill>
                  <a:srgbClr val="024763"/>
                </a:solidFill>
                <a:latin typeface="Overpass"/>
                <a:ea typeface="Overpass"/>
                <a:cs typeface="Overpass"/>
                <a:sym typeface="Overpass"/>
              </a:rPr>
              <a:t>Results this month</a:t>
            </a:r>
            <a:endParaRPr sz="1200">
              <a:solidFill>
                <a:srgbClr val="024763"/>
              </a:solidFill>
              <a:latin typeface="Overpass"/>
              <a:ea typeface="Overpass"/>
              <a:cs typeface="Overpass"/>
              <a:sym typeface="Overpass"/>
            </a:endParaRPr>
          </a:p>
        </p:txBody>
      </p:sp>
      <p:sp>
        <p:nvSpPr>
          <p:cNvPr id="521" name="Google Shape;521;p49"/>
          <p:cNvSpPr txBox="1"/>
          <p:nvPr/>
        </p:nvSpPr>
        <p:spPr>
          <a:xfrm>
            <a:off x="720000" y="2460750"/>
            <a:ext cx="545700" cy="263400"/>
          </a:xfrm>
          <a:prstGeom prst="rect">
            <a:avLst/>
          </a:prstGeom>
          <a:noFill/>
          <a:ln>
            <a:noFill/>
          </a:ln>
        </p:spPr>
        <p:txBody>
          <a:bodyPr anchorCtr="0" anchor="ctr" bIns="0" lIns="0" spcFirstLastPara="1" rIns="0" wrap="square" tIns="4775">
            <a:noAutofit/>
          </a:bodyPr>
          <a:lstStyle/>
          <a:p>
            <a:pPr indent="0" lvl="0" marL="0" marR="0" rtl="0" algn="l">
              <a:lnSpc>
                <a:spcPct val="100000"/>
              </a:lnSpc>
              <a:spcBef>
                <a:spcPts val="0"/>
              </a:spcBef>
              <a:spcAft>
                <a:spcPts val="0"/>
              </a:spcAft>
              <a:buNone/>
            </a:pPr>
            <a:r>
              <a:rPr lang="en" sz="1200">
                <a:solidFill>
                  <a:srgbClr val="024763"/>
                </a:solidFill>
                <a:latin typeface="Overpass SemiBold"/>
                <a:ea typeface="Overpass SemiBold"/>
                <a:cs typeface="Overpass SemiBold"/>
                <a:sym typeface="Overpass SemiBold"/>
              </a:rPr>
              <a:t>2019</a:t>
            </a:r>
            <a:endParaRPr sz="1200">
              <a:solidFill>
                <a:srgbClr val="024763"/>
              </a:solidFill>
              <a:latin typeface="Overpass SemiBold"/>
              <a:ea typeface="Overpass SemiBold"/>
              <a:cs typeface="Overpass SemiBold"/>
              <a:sym typeface="Overpass SemiBold"/>
            </a:endParaRPr>
          </a:p>
        </p:txBody>
      </p:sp>
      <p:sp>
        <p:nvSpPr>
          <p:cNvPr id="522" name="Google Shape;522;p49"/>
          <p:cNvSpPr txBox="1"/>
          <p:nvPr/>
        </p:nvSpPr>
        <p:spPr>
          <a:xfrm>
            <a:off x="720000" y="3250125"/>
            <a:ext cx="545700" cy="263400"/>
          </a:xfrm>
          <a:prstGeom prst="rect">
            <a:avLst/>
          </a:prstGeom>
          <a:noFill/>
          <a:ln>
            <a:noFill/>
          </a:ln>
        </p:spPr>
        <p:txBody>
          <a:bodyPr anchorCtr="0" anchor="ctr" bIns="0" lIns="0" spcFirstLastPara="1" rIns="0" wrap="square" tIns="4775">
            <a:noAutofit/>
          </a:bodyPr>
          <a:lstStyle/>
          <a:p>
            <a:pPr indent="0" lvl="0" marL="0" marR="0" rtl="0" algn="l">
              <a:lnSpc>
                <a:spcPct val="100000"/>
              </a:lnSpc>
              <a:spcBef>
                <a:spcPts val="0"/>
              </a:spcBef>
              <a:spcAft>
                <a:spcPts val="0"/>
              </a:spcAft>
              <a:buNone/>
            </a:pPr>
            <a:r>
              <a:rPr lang="en" sz="1200">
                <a:solidFill>
                  <a:srgbClr val="024763"/>
                </a:solidFill>
                <a:latin typeface="Overpass SemiBold"/>
                <a:ea typeface="Overpass SemiBold"/>
                <a:cs typeface="Overpass SemiBold"/>
                <a:sym typeface="Overpass SemiBold"/>
              </a:rPr>
              <a:t>2020</a:t>
            </a:r>
            <a:endParaRPr sz="1200">
              <a:solidFill>
                <a:srgbClr val="024763"/>
              </a:solidFill>
              <a:latin typeface="Overpass SemiBold"/>
              <a:ea typeface="Overpass SemiBold"/>
              <a:cs typeface="Overpass SemiBold"/>
              <a:sym typeface="Overpass SemiBold"/>
            </a:endParaRPr>
          </a:p>
        </p:txBody>
      </p:sp>
      <p:sp>
        <p:nvSpPr>
          <p:cNvPr id="523" name="Google Shape;523;p49"/>
          <p:cNvSpPr txBox="1"/>
          <p:nvPr>
            <p:ph idx="4294967295" type="ctrTitle"/>
          </p:nvPr>
        </p:nvSpPr>
        <p:spPr>
          <a:xfrm>
            <a:off x="1428888" y="3993961"/>
            <a:ext cx="1164300" cy="36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rgbClr val="024763"/>
                </a:solidFill>
                <a:latin typeface="Overpass"/>
                <a:ea typeface="Overpass"/>
                <a:cs typeface="Overpass"/>
                <a:sym typeface="Overpass"/>
              </a:rPr>
              <a:t>Neptune</a:t>
            </a:r>
            <a:endParaRPr sz="1200">
              <a:solidFill>
                <a:srgbClr val="024763"/>
              </a:solidFill>
              <a:latin typeface="Overpass"/>
              <a:ea typeface="Overpass"/>
              <a:cs typeface="Overpass"/>
              <a:sym typeface="Overpass"/>
            </a:endParaRPr>
          </a:p>
        </p:txBody>
      </p:sp>
      <p:sp>
        <p:nvSpPr>
          <p:cNvPr id="524" name="Google Shape;524;p49"/>
          <p:cNvSpPr txBox="1"/>
          <p:nvPr>
            <p:ph idx="4294967295" type="ctrTitle"/>
          </p:nvPr>
        </p:nvSpPr>
        <p:spPr>
          <a:xfrm>
            <a:off x="3038400" y="3993961"/>
            <a:ext cx="1164300" cy="36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rgbClr val="024763"/>
                </a:solidFill>
                <a:latin typeface="Overpass"/>
                <a:ea typeface="Overpass"/>
                <a:cs typeface="Overpass"/>
                <a:sym typeface="Overpass"/>
              </a:rPr>
              <a:t>Venus</a:t>
            </a:r>
            <a:endParaRPr sz="1200">
              <a:solidFill>
                <a:srgbClr val="024763"/>
              </a:solidFill>
              <a:latin typeface="Overpass"/>
              <a:ea typeface="Overpass"/>
              <a:cs typeface="Overpass"/>
              <a:sym typeface="Overpass"/>
            </a:endParaRPr>
          </a:p>
        </p:txBody>
      </p:sp>
      <p:grpSp>
        <p:nvGrpSpPr>
          <p:cNvPr id="525" name="Google Shape;525;p49"/>
          <p:cNvGrpSpPr/>
          <p:nvPr/>
        </p:nvGrpSpPr>
        <p:grpSpPr>
          <a:xfrm>
            <a:off x="2552028" y="4025164"/>
            <a:ext cx="302393" cy="302393"/>
            <a:chOff x="5049725" y="3806450"/>
            <a:chExt cx="481825" cy="481825"/>
          </a:xfrm>
        </p:grpSpPr>
        <p:sp>
          <p:nvSpPr>
            <p:cNvPr id="526" name="Google Shape;526;p49"/>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527" name="Google Shape;527;p49"/>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528" name="Google Shape;528;p49"/>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grpSp>
      <p:grpSp>
        <p:nvGrpSpPr>
          <p:cNvPr id="529" name="Google Shape;529;p49"/>
          <p:cNvGrpSpPr/>
          <p:nvPr/>
        </p:nvGrpSpPr>
        <p:grpSpPr>
          <a:xfrm>
            <a:off x="923253" y="4025164"/>
            <a:ext cx="302393" cy="302393"/>
            <a:chOff x="5651375" y="3806450"/>
            <a:chExt cx="481825" cy="481825"/>
          </a:xfrm>
        </p:grpSpPr>
        <p:sp>
          <p:nvSpPr>
            <p:cNvPr id="530" name="Google Shape;530;p49"/>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531" name="Google Shape;531;p49"/>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532" name="Google Shape;532;p49"/>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sp>
          <p:nvSpPr>
            <p:cNvPr id="533" name="Google Shape;533;p49"/>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435D74"/>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537" name="Shape 537"/>
        <p:cNvGrpSpPr/>
        <p:nvPr/>
      </p:nvGrpSpPr>
      <p:grpSpPr>
        <a:xfrm>
          <a:off x="0" y="0"/>
          <a:ext cx="0" cy="0"/>
          <a:chOff x="0" y="0"/>
          <a:chExt cx="0" cy="0"/>
        </a:xfrm>
      </p:grpSpPr>
      <p:sp>
        <p:nvSpPr>
          <p:cNvPr id="538" name="Google Shape;538;p50"/>
          <p:cNvSpPr txBox="1"/>
          <p:nvPr>
            <p:ph type="ctrTitle"/>
          </p:nvPr>
        </p:nvSpPr>
        <p:spPr>
          <a:xfrm>
            <a:off x="720000" y="713550"/>
            <a:ext cx="3111900" cy="371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Staatliches"/>
                <a:ea typeface="Staatliches"/>
                <a:cs typeface="Staatliches"/>
                <a:sym typeface="Staatliches"/>
              </a:rPr>
              <a:t>A</a:t>
            </a:r>
            <a:r>
              <a:rPr lang="en">
                <a:solidFill>
                  <a:schemeClr val="lt1"/>
                </a:solidFill>
                <a:latin typeface="Staatliches"/>
                <a:ea typeface="Staatliches"/>
                <a:cs typeface="Staatliches"/>
                <a:sym typeface="Staatliches"/>
              </a:rPr>
              <a:t> picture is worth a thousand words</a:t>
            </a:r>
            <a:endParaRPr>
              <a:solidFill>
                <a:schemeClr val="lt1"/>
              </a:solidFill>
              <a:latin typeface="Staatliches"/>
              <a:ea typeface="Staatliches"/>
              <a:cs typeface="Staatliches"/>
              <a:sym typeface="Staatliches"/>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42" name="Shape 542"/>
        <p:cNvGrpSpPr/>
        <p:nvPr/>
      </p:nvGrpSpPr>
      <p:grpSpPr>
        <a:xfrm>
          <a:off x="0" y="0"/>
          <a:ext cx="0" cy="0"/>
          <a:chOff x="0" y="0"/>
          <a:chExt cx="0" cy="0"/>
        </a:xfrm>
      </p:grpSpPr>
      <p:sp>
        <p:nvSpPr>
          <p:cNvPr id="543" name="Google Shape;543;p51"/>
          <p:cNvSpPr txBox="1"/>
          <p:nvPr>
            <p:ph type="ctrTitle"/>
          </p:nvPr>
        </p:nvSpPr>
        <p:spPr>
          <a:xfrm>
            <a:off x="948600" y="3297600"/>
            <a:ext cx="2051700" cy="36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chemeClr val="dk1"/>
                </a:solidFill>
                <a:latin typeface="Staatliches"/>
                <a:ea typeface="Staatliches"/>
                <a:cs typeface="Staatliches"/>
                <a:sym typeface="Staatliches"/>
              </a:rPr>
              <a:t>Data Study</a:t>
            </a:r>
            <a:endParaRPr>
              <a:latin typeface="Staatliches"/>
              <a:ea typeface="Staatliches"/>
              <a:cs typeface="Staatliches"/>
              <a:sym typeface="Staatliches"/>
            </a:endParaRPr>
          </a:p>
        </p:txBody>
      </p:sp>
      <p:sp>
        <p:nvSpPr>
          <p:cNvPr id="544" name="Google Shape;544;p51"/>
          <p:cNvSpPr txBox="1"/>
          <p:nvPr>
            <p:ph idx="1" type="subTitle"/>
          </p:nvPr>
        </p:nvSpPr>
        <p:spPr>
          <a:xfrm>
            <a:off x="948600" y="3641603"/>
            <a:ext cx="3099600" cy="597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chemeClr val="dk1"/>
                </a:solidFill>
                <a:latin typeface="Overpass"/>
                <a:ea typeface="Overpass"/>
                <a:cs typeface="Overpass"/>
                <a:sym typeface="Overpass"/>
              </a:rPr>
              <a:t>Venus has a beautiful name and is the second from the Sun</a:t>
            </a:r>
            <a:endParaRPr>
              <a:latin typeface="Overpass"/>
              <a:ea typeface="Overpass"/>
              <a:cs typeface="Overpass"/>
              <a:sym typeface="Overpass"/>
            </a:endParaRPr>
          </a:p>
        </p:txBody>
      </p:sp>
      <p:sp>
        <p:nvSpPr>
          <p:cNvPr id="545" name="Google Shape;545;p51"/>
          <p:cNvSpPr txBox="1"/>
          <p:nvPr>
            <p:ph idx="2" type="ctrTitle"/>
          </p:nvPr>
        </p:nvSpPr>
        <p:spPr>
          <a:xfrm>
            <a:off x="948600" y="1836000"/>
            <a:ext cx="2052000" cy="36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chemeClr val="dk1"/>
                </a:solidFill>
                <a:latin typeface="Staatliches"/>
                <a:ea typeface="Staatliches"/>
                <a:cs typeface="Staatliches"/>
                <a:sym typeface="Staatliches"/>
              </a:rPr>
              <a:t>Research</a:t>
            </a:r>
            <a:endParaRPr>
              <a:latin typeface="Staatliches"/>
              <a:ea typeface="Staatliches"/>
              <a:cs typeface="Staatliches"/>
              <a:sym typeface="Staatliches"/>
            </a:endParaRPr>
          </a:p>
        </p:txBody>
      </p:sp>
      <p:sp>
        <p:nvSpPr>
          <p:cNvPr id="546" name="Google Shape;546;p51"/>
          <p:cNvSpPr txBox="1"/>
          <p:nvPr>
            <p:ph idx="3" type="subTitle"/>
          </p:nvPr>
        </p:nvSpPr>
        <p:spPr>
          <a:xfrm>
            <a:off x="948600" y="2184000"/>
            <a:ext cx="3099600" cy="597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chemeClr val="dk1"/>
                </a:solidFill>
                <a:latin typeface="Overpass"/>
                <a:ea typeface="Overpass"/>
                <a:cs typeface="Overpass"/>
                <a:sym typeface="Overpass"/>
              </a:rPr>
              <a:t>Mercury is the closest planet to the Sun and the smallest one</a:t>
            </a:r>
            <a:endParaRPr>
              <a:latin typeface="Overpass"/>
              <a:ea typeface="Overpass"/>
              <a:cs typeface="Overpass"/>
              <a:sym typeface="Overpass"/>
            </a:endParaRPr>
          </a:p>
        </p:txBody>
      </p:sp>
      <p:sp>
        <p:nvSpPr>
          <p:cNvPr id="547" name="Google Shape;547;p51"/>
          <p:cNvSpPr txBox="1"/>
          <p:nvPr>
            <p:ph idx="4" type="ctrTitle"/>
          </p:nvPr>
        </p:nvSpPr>
        <p:spPr>
          <a:xfrm>
            <a:off x="6121500" y="3297600"/>
            <a:ext cx="2052000" cy="364800"/>
          </a:xfrm>
          <a:prstGeom prst="rect">
            <a:avLst/>
          </a:prstGeom>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Staatliches"/>
                <a:ea typeface="Staatliches"/>
                <a:cs typeface="Staatliches"/>
                <a:sym typeface="Staatliches"/>
              </a:rPr>
              <a:t>Comparison</a:t>
            </a:r>
            <a:endParaRPr>
              <a:solidFill>
                <a:schemeClr val="dk1"/>
              </a:solidFill>
              <a:latin typeface="Staatliches"/>
              <a:ea typeface="Staatliches"/>
              <a:cs typeface="Staatliches"/>
              <a:sym typeface="Staatliches"/>
            </a:endParaRPr>
          </a:p>
          <a:p>
            <a:pPr indent="0" lvl="0" marL="0" rtl="0" algn="r">
              <a:spcBef>
                <a:spcPts val="1600"/>
              </a:spcBef>
              <a:spcAft>
                <a:spcPts val="0"/>
              </a:spcAft>
              <a:buNone/>
            </a:pPr>
            <a:r>
              <a:t/>
            </a:r>
            <a:endParaRPr>
              <a:latin typeface="Staatliches"/>
              <a:ea typeface="Staatliches"/>
              <a:cs typeface="Staatliches"/>
              <a:sym typeface="Staatliches"/>
            </a:endParaRPr>
          </a:p>
        </p:txBody>
      </p:sp>
      <p:sp>
        <p:nvSpPr>
          <p:cNvPr id="548" name="Google Shape;548;p51"/>
          <p:cNvSpPr txBox="1"/>
          <p:nvPr>
            <p:ph idx="5" type="subTitle"/>
          </p:nvPr>
        </p:nvSpPr>
        <p:spPr>
          <a:xfrm>
            <a:off x="5073900" y="3641612"/>
            <a:ext cx="3099600" cy="597000"/>
          </a:xfrm>
          <a:prstGeom prst="rect">
            <a:avLst/>
          </a:prstGeom>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chemeClr val="dk1"/>
                </a:solidFill>
                <a:latin typeface="Overpass"/>
                <a:ea typeface="Overpass"/>
                <a:cs typeface="Overpass"/>
                <a:sym typeface="Overpass"/>
              </a:rPr>
              <a:t>Saturn is composed mostly of hydrogen and helium</a:t>
            </a:r>
            <a:endParaRPr>
              <a:latin typeface="Overpass"/>
              <a:ea typeface="Overpass"/>
              <a:cs typeface="Overpass"/>
              <a:sym typeface="Overpass"/>
            </a:endParaRPr>
          </a:p>
        </p:txBody>
      </p:sp>
      <p:sp>
        <p:nvSpPr>
          <p:cNvPr id="549" name="Google Shape;549;p51"/>
          <p:cNvSpPr txBox="1"/>
          <p:nvPr>
            <p:ph idx="6" type="ctrTitle"/>
          </p:nvPr>
        </p:nvSpPr>
        <p:spPr>
          <a:xfrm>
            <a:off x="6121500" y="1836000"/>
            <a:ext cx="2052000" cy="364800"/>
          </a:xfrm>
          <a:prstGeom prst="rect">
            <a:avLst/>
          </a:prstGeom>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Staatliches"/>
                <a:ea typeface="Staatliches"/>
                <a:cs typeface="Staatliches"/>
                <a:sym typeface="Staatliches"/>
              </a:rPr>
              <a:t>Analysis</a:t>
            </a:r>
            <a:endParaRPr>
              <a:solidFill>
                <a:schemeClr val="dk1"/>
              </a:solidFill>
              <a:latin typeface="Staatliches"/>
              <a:ea typeface="Staatliches"/>
              <a:cs typeface="Staatliches"/>
              <a:sym typeface="Staatliches"/>
            </a:endParaRPr>
          </a:p>
          <a:p>
            <a:pPr indent="0" lvl="0" marL="0" rtl="0" algn="r">
              <a:spcBef>
                <a:spcPts val="1600"/>
              </a:spcBef>
              <a:spcAft>
                <a:spcPts val="0"/>
              </a:spcAft>
              <a:buNone/>
            </a:pPr>
            <a:r>
              <a:t/>
            </a:r>
            <a:endParaRPr>
              <a:latin typeface="Staatliches"/>
              <a:ea typeface="Staatliches"/>
              <a:cs typeface="Staatliches"/>
              <a:sym typeface="Staatliches"/>
            </a:endParaRPr>
          </a:p>
        </p:txBody>
      </p:sp>
      <p:sp>
        <p:nvSpPr>
          <p:cNvPr id="550" name="Google Shape;550;p51"/>
          <p:cNvSpPr txBox="1"/>
          <p:nvPr>
            <p:ph idx="7" type="subTitle"/>
          </p:nvPr>
        </p:nvSpPr>
        <p:spPr>
          <a:xfrm>
            <a:off x="5073900" y="2184000"/>
            <a:ext cx="3099600" cy="597000"/>
          </a:xfrm>
          <a:prstGeom prst="rect">
            <a:avLst/>
          </a:prstGeom>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chemeClr val="dk1"/>
                </a:solidFill>
                <a:latin typeface="Overpass"/>
                <a:ea typeface="Overpass"/>
                <a:cs typeface="Overpass"/>
                <a:sym typeface="Overpass"/>
              </a:rPr>
              <a:t>Neptune is the fourth-largest planet in the Solar System</a:t>
            </a:r>
            <a:endParaRPr>
              <a:latin typeface="Overpass"/>
              <a:ea typeface="Overpass"/>
              <a:cs typeface="Overpass"/>
              <a:sym typeface="Overpass"/>
            </a:endParaRPr>
          </a:p>
        </p:txBody>
      </p:sp>
      <p:sp>
        <p:nvSpPr>
          <p:cNvPr id="551" name="Google Shape;551;p51"/>
          <p:cNvSpPr txBox="1"/>
          <p:nvPr>
            <p:ph idx="8"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taatliches"/>
                <a:ea typeface="Staatliches"/>
                <a:cs typeface="Staatliches"/>
                <a:sym typeface="Staatliches"/>
              </a:rPr>
              <a:t>Methodology</a:t>
            </a:r>
            <a:endParaRPr>
              <a:latin typeface="Staatliches"/>
              <a:ea typeface="Staatliches"/>
              <a:cs typeface="Staatliches"/>
              <a:sym typeface="Staatliches"/>
            </a:endParaRPr>
          </a:p>
        </p:txBody>
      </p:sp>
      <p:grpSp>
        <p:nvGrpSpPr>
          <p:cNvPr id="552" name="Google Shape;552;p51"/>
          <p:cNvGrpSpPr/>
          <p:nvPr/>
        </p:nvGrpSpPr>
        <p:grpSpPr>
          <a:xfrm>
            <a:off x="4302098" y="1565502"/>
            <a:ext cx="540710" cy="531240"/>
            <a:chOff x="-40748275" y="3238700"/>
            <a:chExt cx="322600" cy="316950"/>
          </a:xfrm>
        </p:grpSpPr>
        <p:sp>
          <p:nvSpPr>
            <p:cNvPr id="553" name="Google Shape;553;p51"/>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51"/>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51"/>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51"/>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1"/>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51"/>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FFFFFF">
                <a:alpha val="5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62" name="Shape 562"/>
        <p:cNvGrpSpPr/>
        <p:nvPr/>
      </p:nvGrpSpPr>
      <p:grpSpPr>
        <a:xfrm>
          <a:off x="0" y="0"/>
          <a:ext cx="0" cy="0"/>
          <a:chOff x="0" y="0"/>
          <a:chExt cx="0" cy="0"/>
        </a:xfrm>
      </p:grpSpPr>
      <p:sp>
        <p:nvSpPr>
          <p:cNvPr id="563" name="Google Shape;563;p52"/>
          <p:cNvSpPr/>
          <p:nvPr/>
        </p:nvSpPr>
        <p:spPr>
          <a:xfrm rot="5400000">
            <a:off x="7025550" y="-561300"/>
            <a:ext cx="1244700" cy="61518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E2A47"/>
              </a:solidFill>
              <a:latin typeface="Montserrat"/>
              <a:ea typeface="Montserrat"/>
              <a:cs typeface="Montserrat"/>
              <a:sym typeface="Montserrat"/>
            </a:endParaRPr>
          </a:p>
        </p:txBody>
      </p:sp>
      <p:sp>
        <p:nvSpPr>
          <p:cNvPr id="564" name="Google Shape;564;p52"/>
          <p:cNvSpPr txBox="1"/>
          <p:nvPr>
            <p:ph idx="1" type="body"/>
          </p:nvPr>
        </p:nvSpPr>
        <p:spPr>
          <a:xfrm>
            <a:off x="720000" y="2066875"/>
            <a:ext cx="3172200" cy="2002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latin typeface="Overpass"/>
                <a:ea typeface="Overpass"/>
                <a:cs typeface="Overpass"/>
                <a:sym typeface="Overpass"/>
              </a:rPr>
              <a:t>You can replace the image on the screen with your own work. Just delete this one, add yours and center it properly</a:t>
            </a:r>
            <a:endParaRPr>
              <a:latin typeface="Overpass"/>
              <a:ea typeface="Overpass"/>
              <a:cs typeface="Overpass"/>
              <a:sym typeface="Overpass"/>
            </a:endParaRPr>
          </a:p>
        </p:txBody>
      </p:sp>
      <p:sp>
        <p:nvSpPr>
          <p:cNvPr id="565" name="Google Shape;565;p52"/>
          <p:cNvSpPr txBox="1"/>
          <p:nvPr>
            <p:ph type="title"/>
          </p:nvPr>
        </p:nvSpPr>
        <p:spPr>
          <a:xfrm>
            <a:off x="720000" y="1634400"/>
            <a:ext cx="31722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Staatliches"/>
                <a:ea typeface="Staatliches"/>
                <a:cs typeface="Staatliches"/>
                <a:sym typeface="Staatliches"/>
              </a:rPr>
              <a:t>Phone</a:t>
            </a:r>
            <a:r>
              <a:rPr lang="en">
                <a:latin typeface="Staatliches"/>
                <a:ea typeface="Staatliches"/>
                <a:cs typeface="Staatliches"/>
                <a:sym typeface="Staatliches"/>
              </a:rPr>
              <a:t> mockup</a:t>
            </a:r>
            <a:endParaRPr>
              <a:latin typeface="Staatliches"/>
              <a:ea typeface="Staatliches"/>
              <a:cs typeface="Staatliches"/>
              <a:sym typeface="Staatliches"/>
            </a:endParaRPr>
          </a:p>
        </p:txBody>
      </p:sp>
      <p:grpSp>
        <p:nvGrpSpPr>
          <p:cNvPr id="566" name="Google Shape;566;p52"/>
          <p:cNvGrpSpPr/>
          <p:nvPr/>
        </p:nvGrpSpPr>
        <p:grpSpPr>
          <a:xfrm>
            <a:off x="5587179" y="731170"/>
            <a:ext cx="1707068" cy="3681177"/>
            <a:chOff x="5360642" y="779937"/>
            <a:chExt cx="1634184" cy="3524006"/>
          </a:xfrm>
        </p:grpSpPr>
        <p:sp>
          <p:nvSpPr>
            <p:cNvPr id="567" name="Google Shape;567;p52"/>
            <p:cNvSpPr/>
            <p:nvPr/>
          </p:nvSpPr>
          <p:spPr>
            <a:xfrm>
              <a:off x="5360642" y="779937"/>
              <a:ext cx="1634184" cy="3524006"/>
            </a:xfrm>
            <a:custGeom>
              <a:rect b="b" l="l" r="r" t="t"/>
              <a:pathLst>
                <a:path extrusionOk="0" h="99170" w="45988">
                  <a:moveTo>
                    <a:pt x="39688" y="99169"/>
                  </a:moveTo>
                  <a:lnTo>
                    <a:pt x="6300" y="99169"/>
                  </a:lnTo>
                  <a:lnTo>
                    <a:pt x="5656" y="99169"/>
                  </a:lnTo>
                  <a:lnTo>
                    <a:pt x="4415" y="98921"/>
                  </a:lnTo>
                  <a:lnTo>
                    <a:pt x="3274" y="98425"/>
                  </a:lnTo>
                  <a:lnTo>
                    <a:pt x="2282" y="97730"/>
                  </a:lnTo>
                  <a:lnTo>
                    <a:pt x="1439" y="96887"/>
                  </a:lnTo>
                  <a:lnTo>
                    <a:pt x="744" y="95895"/>
                  </a:lnTo>
                  <a:lnTo>
                    <a:pt x="248" y="94754"/>
                  </a:lnTo>
                  <a:lnTo>
                    <a:pt x="0" y="93514"/>
                  </a:lnTo>
                  <a:lnTo>
                    <a:pt x="0" y="92869"/>
                  </a:lnTo>
                  <a:lnTo>
                    <a:pt x="0" y="6301"/>
                  </a:lnTo>
                  <a:lnTo>
                    <a:pt x="0" y="5656"/>
                  </a:lnTo>
                  <a:lnTo>
                    <a:pt x="248" y="4416"/>
                  </a:lnTo>
                  <a:lnTo>
                    <a:pt x="744" y="3275"/>
                  </a:lnTo>
                  <a:lnTo>
                    <a:pt x="1439" y="2282"/>
                  </a:lnTo>
                  <a:lnTo>
                    <a:pt x="2282" y="1439"/>
                  </a:lnTo>
                  <a:lnTo>
                    <a:pt x="3274" y="745"/>
                  </a:lnTo>
                  <a:lnTo>
                    <a:pt x="4415" y="248"/>
                  </a:lnTo>
                  <a:lnTo>
                    <a:pt x="5656" y="0"/>
                  </a:lnTo>
                  <a:lnTo>
                    <a:pt x="6300" y="0"/>
                  </a:lnTo>
                  <a:lnTo>
                    <a:pt x="39688" y="0"/>
                  </a:lnTo>
                  <a:lnTo>
                    <a:pt x="40332" y="0"/>
                  </a:lnTo>
                  <a:lnTo>
                    <a:pt x="41523" y="248"/>
                  </a:lnTo>
                  <a:lnTo>
                    <a:pt x="42664" y="745"/>
                  </a:lnTo>
                  <a:lnTo>
                    <a:pt x="43706" y="1439"/>
                  </a:lnTo>
                  <a:lnTo>
                    <a:pt x="44549" y="2282"/>
                  </a:lnTo>
                  <a:lnTo>
                    <a:pt x="45244" y="3275"/>
                  </a:lnTo>
                  <a:lnTo>
                    <a:pt x="45690" y="4416"/>
                  </a:lnTo>
                  <a:lnTo>
                    <a:pt x="45988" y="5656"/>
                  </a:lnTo>
                  <a:lnTo>
                    <a:pt x="45988" y="6301"/>
                  </a:lnTo>
                  <a:lnTo>
                    <a:pt x="45988" y="92869"/>
                  </a:lnTo>
                  <a:lnTo>
                    <a:pt x="45988" y="93514"/>
                  </a:lnTo>
                  <a:lnTo>
                    <a:pt x="45690" y="94754"/>
                  </a:lnTo>
                  <a:lnTo>
                    <a:pt x="45244" y="95895"/>
                  </a:lnTo>
                  <a:lnTo>
                    <a:pt x="44549" y="96887"/>
                  </a:lnTo>
                  <a:lnTo>
                    <a:pt x="43706" y="97730"/>
                  </a:lnTo>
                  <a:lnTo>
                    <a:pt x="42664" y="98425"/>
                  </a:lnTo>
                  <a:lnTo>
                    <a:pt x="41523" y="98921"/>
                  </a:lnTo>
                  <a:lnTo>
                    <a:pt x="40332" y="99169"/>
                  </a:lnTo>
                  <a:lnTo>
                    <a:pt x="39688" y="99169"/>
                  </a:lnTo>
                  <a:close/>
                </a:path>
              </a:pathLst>
            </a:custGeom>
            <a:solidFill>
              <a:srgbClr val="024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52"/>
            <p:cNvSpPr/>
            <p:nvPr/>
          </p:nvSpPr>
          <p:spPr>
            <a:xfrm>
              <a:off x="5450546" y="1250634"/>
              <a:ext cx="1454376" cy="2631971"/>
            </a:xfrm>
            <a:custGeom>
              <a:rect b="b" l="l" r="r" t="t"/>
              <a:pathLst>
                <a:path extrusionOk="0" h="74067" w="40928">
                  <a:moveTo>
                    <a:pt x="0" y="0"/>
                  </a:moveTo>
                  <a:lnTo>
                    <a:pt x="40928" y="0"/>
                  </a:lnTo>
                  <a:lnTo>
                    <a:pt x="40928" y="74067"/>
                  </a:lnTo>
                  <a:lnTo>
                    <a:pt x="0" y="74067"/>
                  </a:ln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52"/>
            <p:cNvSpPr/>
            <p:nvPr/>
          </p:nvSpPr>
          <p:spPr>
            <a:xfrm>
              <a:off x="5998780" y="1010879"/>
              <a:ext cx="342024" cy="82868"/>
            </a:xfrm>
            <a:custGeom>
              <a:rect b="b" l="l" r="r" t="t"/>
              <a:pathLst>
                <a:path extrusionOk="0" h="2332" w="9625">
                  <a:moveTo>
                    <a:pt x="1191" y="0"/>
                  </a:moveTo>
                  <a:lnTo>
                    <a:pt x="695" y="50"/>
                  </a:lnTo>
                  <a:lnTo>
                    <a:pt x="50" y="695"/>
                  </a:lnTo>
                  <a:lnTo>
                    <a:pt x="1" y="1191"/>
                  </a:lnTo>
                  <a:lnTo>
                    <a:pt x="50" y="1637"/>
                  </a:lnTo>
                  <a:lnTo>
                    <a:pt x="745" y="2282"/>
                  </a:lnTo>
                  <a:lnTo>
                    <a:pt x="1191" y="2332"/>
                  </a:lnTo>
                  <a:lnTo>
                    <a:pt x="8434" y="2332"/>
                  </a:lnTo>
                  <a:lnTo>
                    <a:pt x="8881" y="2282"/>
                  </a:lnTo>
                  <a:lnTo>
                    <a:pt x="9526" y="1637"/>
                  </a:lnTo>
                  <a:lnTo>
                    <a:pt x="9625" y="1191"/>
                  </a:lnTo>
                  <a:lnTo>
                    <a:pt x="9526" y="695"/>
                  </a:lnTo>
                  <a:lnTo>
                    <a:pt x="8881" y="50"/>
                  </a:lnTo>
                  <a:lnTo>
                    <a:pt x="8434" y="0"/>
                  </a:lnTo>
                  <a:close/>
                </a:path>
              </a:pathLst>
            </a:custGeom>
            <a:solidFill>
              <a:srgbClr val="B8B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52"/>
            <p:cNvSpPr/>
            <p:nvPr/>
          </p:nvSpPr>
          <p:spPr>
            <a:xfrm>
              <a:off x="6150408" y="880430"/>
              <a:ext cx="67019" cy="67019"/>
            </a:xfrm>
            <a:custGeom>
              <a:rect b="b" l="l" r="r" t="t"/>
              <a:pathLst>
                <a:path extrusionOk="0" h="1886" w="1886">
                  <a:moveTo>
                    <a:pt x="943" y="0"/>
                  </a:moveTo>
                  <a:lnTo>
                    <a:pt x="595" y="50"/>
                  </a:lnTo>
                  <a:lnTo>
                    <a:pt x="50" y="546"/>
                  </a:lnTo>
                  <a:lnTo>
                    <a:pt x="0" y="943"/>
                  </a:lnTo>
                  <a:lnTo>
                    <a:pt x="50" y="1290"/>
                  </a:lnTo>
                  <a:lnTo>
                    <a:pt x="546" y="1786"/>
                  </a:lnTo>
                  <a:lnTo>
                    <a:pt x="943" y="1885"/>
                  </a:lnTo>
                  <a:lnTo>
                    <a:pt x="1290" y="1836"/>
                  </a:lnTo>
                  <a:lnTo>
                    <a:pt x="1836" y="1340"/>
                  </a:lnTo>
                  <a:lnTo>
                    <a:pt x="1885" y="943"/>
                  </a:lnTo>
                  <a:lnTo>
                    <a:pt x="1836" y="546"/>
                  </a:lnTo>
                  <a:lnTo>
                    <a:pt x="1290" y="50"/>
                  </a:lnTo>
                  <a:lnTo>
                    <a:pt x="943"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52"/>
            <p:cNvSpPr/>
            <p:nvPr/>
          </p:nvSpPr>
          <p:spPr>
            <a:xfrm>
              <a:off x="6150408" y="882171"/>
              <a:ext cx="61724" cy="61760"/>
            </a:xfrm>
            <a:custGeom>
              <a:rect b="b" l="l" r="r" t="t"/>
              <a:pathLst>
                <a:path extrusionOk="0" h="1738" w="1737">
                  <a:moveTo>
                    <a:pt x="893" y="1"/>
                  </a:moveTo>
                  <a:lnTo>
                    <a:pt x="546" y="50"/>
                  </a:lnTo>
                  <a:lnTo>
                    <a:pt x="50" y="546"/>
                  </a:lnTo>
                  <a:lnTo>
                    <a:pt x="0" y="894"/>
                  </a:lnTo>
                  <a:lnTo>
                    <a:pt x="50" y="1241"/>
                  </a:lnTo>
                  <a:lnTo>
                    <a:pt x="546" y="1687"/>
                  </a:lnTo>
                  <a:lnTo>
                    <a:pt x="893" y="1737"/>
                  </a:lnTo>
                  <a:lnTo>
                    <a:pt x="1240" y="1687"/>
                  </a:lnTo>
                  <a:lnTo>
                    <a:pt x="1687" y="1241"/>
                  </a:lnTo>
                  <a:lnTo>
                    <a:pt x="1736" y="894"/>
                  </a:lnTo>
                  <a:lnTo>
                    <a:pt x="1687" y="546"/>
                  </a:lnTo>
                  <a:lnTo>
                    <a:pt x="1240" y="50"/>
                  </a:lnTo>
                  <a:lnTo>
                    <a:pt x="893" y="1"/>
                  </a:lnTo>
                  <a:close/>
                </a:path>
              </a:pathLst>
            </a:custGeom>
            <a:solidFill>
              <a:srgbClr val="23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52"/>
            <p:cNvSpPr/>
            <p:nvPr/>
          </p:nvSpPr>
          <p:spPr>
            <a:xfrm>
              <a:off x="6153926" y="885689"/>
              <a:ext cx="56430" cy="56465"/>
            </a:xfrm>
            <a:custGeom>
              <a:rect b="b" l="l" r="r" t="t"/>
              <a:pathLst>
                <a:path extrusionOk="0" h="1589" w="1588">
                  <a:moveTo>
                    <a:pt x="447" y="1"/>
                  </a:moveTo>
                  <a:lnTo>
                    <a:pt x="0" y="447"/>
                  </a:lnTo>
                  <a:lnTo>
                    <a:pt x="0" y="795"/>
                  </a:lnTo>
                  <a:lnTo>
                    <a:pt x="0" y="1092"/>
                  </a:lnTo>
                  <a:lnTo>
                    <a:pt x="447" y="1539"/>
                  </a:lnTo>
                  <a:lnTo>
                    <a:pt x="794" y="1588"/>
                  </a:lnTo>
                  <a:lnTo>
                    <a:pt x="1092" y="1539"/>
                  </a:lnTo>
                  <a:lnTo>
                    <a:pt x="1538" y="1092"/>
                  </a:lnTo>
                  <a:lnTo>
                    <a:pt x="1588" y="795"/>
                  </a:lnTo>
                  <a:lnTo>
                    <a:pt x="1538" y="447"/>
                  </a:lnTo>
                  <a:lnTo>
                    <a:pt x="1092" y="1"/>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52"/>
            <p:cNvSpPr/>
            <p:nvPr/>
          </p:nvSpPr>
          <p:spPr>
            <a:xfrm>
              <a:off x="6643989" y="4058858"/>
              <a:ext cx="70573" cy="65242"/>
            </a:xfrm>
            <a:custGeom>
              <a:rect b="b" l="l" r="r" t="t"/>
              <a:pathLst>
                <a:path extrusionOk="0" h="1836" w="1986">
                  <a:moveTo>
                    <a:pt x="497" y="0"/>
                  </a:moveTo>
                  <a:lnTo>
                    <a:pt x="1" y="248"/>
                  </a:lnTo>
                  <a:lnTo>
                    <a:pt x="497" y="546"/>
                  </a:lnTo>
                  <a:lnTo>
                    <a:pt x="497" y="348"/>
                  </a:lnTo>
                  <a:lnTo>
                    <a:pt x="1737" y="348"/>
                  </a:lnTo>
                  <a:lnTo>
                    <a:pt x="1737" y="1588"/>
                  </a:lnTo>
                  <a:lnTo>
                    <a:pt x="447" y="1588"/>
                  </a:lnTo>
                  <a:lnTo>
                    <a:pt x="447" y="1836"/>
                  </a:lnTo>
                  <a:lnTo>
                    <a:pt x="1985" y="1836"/>
                  </a:lnTo>
                  <a:lnTo>
                    <a:pt x="1985" y="149"/>
                  </a:lnTo>
                  <a:lnTo>
                    <a:pt x="497" y="149"/>
                  </a:lnTo>
                  <a:lnTo>
                    <a:pt x="49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52"/>
            <p:cNvSpPr/>
            <p:nvPr/>
          </p:nvSpPr>
          <p:spPr>
            <a:xfrm>
              <a:off x="6113380" y="4035938"/>
              <a:ext cx="111082" cy="109341"/>
            </a:xfrm>
            <a:custGeom>
              <a:rect b="b" l="l" r="r" t="t"/>
              <a:pathLst>
                <a:path extrusionOk="0" h="3077" w="3126">
                  <a:moveTo>
                    <a:pt x="2679" y="199"/>
                  </a:moveTo>
                  <a:lnTo>
                    <a:pt x="2878" y="249"/>
                  </a:lnTo>
                  <a:lnTo>
                    <a:pt x="2927" y="447"/>
                  </a:lnTo>
                  <a:lnTo>
                    <a:pt x="2927" y="2679"/>
                  </a:lnTo>
                  <a:lnTo>
                    <a:pt x="2878" y="2878"/>
                  </a:lnTo>
                  <a:lnTo>
                    <a:pt x="2679" y="2927"/>
                  </a:lnTo>
                  <a:lnTo>
                    <a:pt x="447" y="2927"/>
                  </a:lnTo>
                  <a:lnTo>
                    <a:pt x="248" y="2878"/>
                  </a:lnTo>
                  <a:lnTo>
                    <a:pt x="199" y="2679"/>
                  </a:lnTo>
                  <a:lnTo>
                    <a:pt x="199" y="447"/>
                  </a:lnTo>
                  <a:lnTo>
                    <a:pt x="248" y="249"/>
                  </a:lnTo>
                  <a:lnTo>
                    <a:pt x="447" y="199"/>
                  </a:lnTo>
                  <a:close/>
                  <a:moveTo>
                    <a:pt x="248" y="0"/>
                  </a:moveTo>
                  <a:lnTo>
                    <a:pt x="0" y="249"/>
                  </a:lnTo>
                  <a:lnTo>
                    <a:pt x="0" y="447"/>
                  </a:lnTo>
                  <a:lnTo>
                    <a:pt x="0" y="2679"/>
                  </a:lnTo>
                  <a:lnTo>
                    <a:pt x="0" y="2828"/>
                  </a:lnTo>
                  <a:lnTo>
                    <a:pt x="248" y="3076"/>
                  </a:lnTo>
                  <a:lnTo>
                    <a:pt x="2828" y="3076"/>
                  </a:lnTo>
                  <a:lnTo>
                    <a:pt x="3076" y="2828"/>
                  </a:lnTo>
                  <a:lnTo>
                    <a:pt x="3126" y="2679"/>
                  </a:lnTo>
                  <a:lnTo>
                    <a:pt x="3126" y="447"/>
                  </a:lnTo>
                  <a:lnTo>
                    <a:pt x="3076" y="249"/>
                  </a:lnTo>
                  <a:lnTo>
                    <a:pt x="282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52"/>
            <p:cNvSpPr/>
            <p:nvPr/>
          </p:nvSpPr>
          <p:spPr>
            <a:xfrm>
              <a:off x="6153926" y="4076484"/>
              <a:ext cx="29992" cy="29992"/>
            </a:xfrm>
            <a:custGeom>
              <a:rect b="b" l="l" r="r" t="t"/>
              <a:pathLst>
                <a:path extrusionOk="0" h="844" w="844">
                  <a:moveTo>
                    <a:pt x="248" y="1"/>
                  </a:moveTo>
                  <a:lnTo>
                    <a:pt x="0" y="249"/>
                  </a:lnTo>
                  <a:lnTo>
                    <a:pt x="0" y="397"/>
                  </a:lnTo>
                  <a:lnTo>
                    <a:pt x="0" y="596"/>
                  </a:lnTo>
                  <a:lnTo>
                    <a:pt x="248" y="844"/>
                  </a:lnTo>
                  <a:lnTo>
                    <a:pt x="596" y="844"/>
                  </a:lnTo>
                  <a:lnTo>
                    <a:pt x="844" y="596"/>
                  </a:lnTo>
                  <a:lnTo>
                    <a:pt x="844" y="397"/>
                  </a:lnTo>
                  <a:lnTo>
                    <a:pt x="844" y="249"/>
                  </a:lnTo>
                  <a:lnTo>
                    <a:pt x="59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52"/>
            <p:cNvSpPr/>
            <p:nvPr/>
          </p:nvSpPr>
          <p:spPr>
            <a:xfrm>
              <a:off x="5625058" y="4064153"/>
              <a:ext cx="52912" cy="52912"/>
            </a:xfrm>
            <a:custGeom>
              <a:rect b="b" l="l" r="r" t="t"/>
              <a:pathLst>
                <a:path extrusionOk="0" h="1489" w="1489">
                  <a:moveTo>
                    <a:pt x="248" y="0"/>
                  </a:moveTo>
                  <a:lnTo>
                    <a:pt x="149" y="99"/>
                  </a:lnTo>
                  <a:lnTo>
                    <a:pt x="50" y="199"/>
                  </a:lnTo>
                  <a:lnTo>
                    <a:pt x="0" y="298"/>
                  </a:lnTo>
                  <a:lnTo>
                    <a:pt x="50" y="397"/>
                  </a:lnTo>
                  <a:lnTo>
                    <a:pt x="397" y="744"/>
                  </a:lnTo>
                  <a:lnTo>
                    <a:pt x="50" y="1141"/>
                  </a:lnTo>
                  <a:lnTo>
                    <a:pt x="0" y="1240"/>
                  </a:lnTo>
                  <a:lnTo>
                    <a:pt x="50" y="1340"/>
                  </a:lnTo>
                  <a:lnTo>
                    <a:pt x="149" y="1439"/>
                  </a:lnTo>
                  <a:lnTo>
                    <a:pt x="248" y="1489"/>
                  </a:lnTo>
                  <a:lnTo>
                    <a:pt x="348" y="1439"/>
                  </a:lnTo>
                  <a:lnTo>
                    <a:pt x="745" y="1092"/>
                  </a:lnTo>
                  <a:lnTo>
                    <a:pt x="1092" y="1439"/>
                  </a:lnTo>
                  <a:lnTo>
                    <a:pt x="1191" y="1489"/>
                  </a:lnTo>
                  <a:lnTo>
                    <a:pt x="1290" y="1439"/>
                  </a:lnTo>
                  <a:lnTo>
                    <a:pt x="1390" y="1340"/>
                  </a:lnTo>
                  <a:lnTo>
                    <a:pt x="1489" y="1240"/>
                  </a:lnTo>
                  <a:lnTo>
                    <a:pt x="1390" y="1141"/>
                  </a:lnTo>
                  <a:lnTo>
                    <a:pt x="1042" y="744"/>
                  </a:lnTo>
                  <a:lnTo>
                    <a:pt x="1390" y="397"/>
                  </a:lnTo>
                  <a:lnTo>
                    <a:pt x="1489" y="298"/>
                  </a:lnTo>
                  <a:lnTo>
                    <a:pt x="1390" y="199"/>
                  </a:lnTo>
                  <a:lnTo>
                    <a:pt x="1290" y="99"/>
                  </a:lnTo>
                  <a:lnTo>
                    <a:pt x="1191" y="0"/>
                  </a:lnTo>
                  <a:lnTo>
                    <a:pt x="1092" y="99"/>
                  </a:lnTo>
                  <a:lnTo>
                    <a:pt x="745" y="447"/>
                  </a:lnTo>
                  <a:lnTo>
                    <a:pt x="348" y="99"/>
                  </a:lnTo>
                  <a:lnTo>
                    <a:pt x="24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77" name="Google Shape;577;p52"/>
          <p:cNvPicPr preferRelativeResize="0"/>
          <p:nvPr/>
        </p:nvPicPr>
        <p:blipFill rotWithShape="1">
          <a:blip r:embed="rId3">
            <a:alphaModFix/>
          </a:blip>
          <a:srcRect b="0" l="32639" r="30450" t="0"/>
          <a:stretch/>
        </p:blipFill>
        <p:spPr>
          <a:xfrm>
            <a:off x="5674125" y="1224125"/>
            <a:ext cx="1528200" cy="276260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81" name="Shape 581"/>
        <p:cNvGrpSpPr/>
        <p:nvPr/>
      </p:nvGrpSpPr>
      <p:grpSpPr>
        <a:xfrm>
          <a:off x="0" y="0"/>
          <a:ext cx="0" cy="0"/>
          <a:chOff x="0" y="0"/>
          <a:chExt cx="0" cy="0"/>
        </a:xfrm>
      </p:grpSpPr>
      <p:sp>
        <p:nvSpPr>
          <p:cNvPr id="582" name="Google Shape;582;p53"/>
          <p:cNvSpPr/>
          <p:nvPr/>
        </p:nvSpPr>
        <p:spPr>
          <a:xfrm rot="10800000">
            <a:off x="5863925" y="-1752300"/>
            <a:ext cx="1244700" cy="61518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E2A47"/>
              </a:solidFill>
              <a:latin typeface="Montserrat"/>
              <a:ea typeface="Montserrat"/>
              <a:cs typeface="Montserrat"/>
              <a:sym typeface="Montserrat"/>
            </a:endParaRPr>
          </a:p>
        </p:txBody>
      </p:sp>
      <p:sp>
        <p:nvSpPr>
          <p:cNvPr id="583" name="Google Shape;583;p53"/>
          <p:cNvSpPr txBox="1"/>
          <p:nvPr>
            <p:ph idx="1" type="body"/>
          </p:nvPr>
        </p:nvSpPr>
        <p:spPr>
          <a:xfrm>
            <a:off x="720000" y="2066875"/>
            <a:ext cx="3172200" cy="2002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latin typeface="Overpass"/>
                <a:ea typeface="Overpass"/>
                <a:cs typeface="Overpass"/>
                <a:sym typeface="Overpass"/>
              </a:rPr>
              <a:t>You can replace the image on the screen with your own work. Just delete this one, add yours and center it properly</a:t>
            </a:r>
            <a:endParaRPr>
              <a:latin typeface="Overpass"/>
              <a:ea typeface="Overpass"/>
              <a:cs typeface="Overpass"/>
              <a:sym typeface="Overpass"/>
            </a:endParaRPr>
          </a:p>
        </p:txBody>
      </p:sp>
      <p:sp>
        <p:nvSpPr>
          <p:cNvPr id="584" name="Google Shape;584;p53"/>
          <p:cNvSpPr txBox="1"/>
          <p:nvPr>
            <p:ph type="title"/>
          </p:nvPr>
        </p:nvSpPr>
        <p:spPr>
          <a:xfrm>
            <a:off x="720000" y="1634400"/>
            <a:ext cx="31722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T</a:t>
            </a:r>
            <a:r>
              <a:rPr lang="en">
                <a:latin typeface="Staatliches"/>
                <a:ea typeface="Staatliches"/>
                <a:cs typeface="Staatliches"/>
                <a:sym typeface="Staatliches"/>
              </a:rPr>
              <a:t>ablet mockup</a:t>
            </a:r>
            <a:endParaRPr>
              <a:latin typeface="Staatliches"/>
              <a:ea typeface="Staatliches"/>
              <a:cs typeface="Staatliches"/>
              <a:sym typeface="Staatliches"/>
            </a:endParaRPr>
          </a:p>
        </p:txBody>
      </p:sp>
      <p:grpSp>
        <p:nvGrpSpPr>
          <p:cNvPr id="585" name="Google Shape;585;p53"/>
          <p:cNvGrpSpPr/>
          <p:nvPr/>
        </p:nvGrpSpPr>
        <p:grpSpPr>
          <a:xfrm>
            <a:off x="4556936" y="1230976"/>
            <a:ext cx="3858679" cy="2781264"/>
            <a:chOff x="4284050" y="1348188"/>
            <a:chExt cx="3544625" cy="2554900"/>
          </a:xfrm>
        </p:grpSpPr>
        <p:sp>
          <p:nvSpPr>
            <p:cNvPr id="586" name="Google Shape;586;p53"/>
            <p:cNvSpPr/>
            <p:nvPr/>
          </p:nvSpPr>
          <p:spPr>
            <a:xfrm>
              <a:off x="4284050" y="1348188"/>
              <a:ext cx="3544625" cy="2554900"/>
            </a:xfrm>
            <a:custGeom>
              <a:rect b="b" l="l" r="r" t="t"/>
              <a:pathLst>
                <a:path extrusionOk="0" h="102196" w="141785">
                  <a:moveTo>
                    <a:pt x="133648" y="1"/>
                  </a:moveTo>
                  <a:lnTo>
                    <a:pt x="134492" y="50"/>
                  </a:lnTo>
                  <a:lnTo>
                    <a:pt x="136079" y="348"/>
                  </a:lnTo>
                  <a:lnTo>
                    <a:pt x="137568" y="993"/>
                  </a:lnTo>
                  <a:lnTo>
                    <a:pt x="138857" y="1886"/>
                  </a:lnTo>
                  <a:lnTo>
                    <a:pt x="139949" y="2977"/>
                  </a:lnTo>
                  <a:lnTo>
                    <a:pt x="140792" y="4267"/>
                  </a:lnTo>
                  <a:lnTo>
                    <a:pt x="141437" y="5706"/>
                  </a:lnTo>
                  <a:lnTo>
                    <a:pt x="141735" y="7293"/>
                  </a:lnTo>
                  <a:lnTo>
                    <a:pt x="141784" y="8137"/>
                  </a:lnTo>
                  <a:lnTo>
                    <a:pt x="141784" y="94109"/>
                  </a:lnTo>
                  <a:lnTo>
                    <a:pt x="141735" y="94903"/>
                  </a:lnTo>
                  <a:lnTo>
                    <a:pt x="141437" y="96540"/>
                  </a:lnTo>
                  <a:lnTo>
                    <a:pt x="140792" y="97979"/>
                  </a:lnTo>
                  <a:lnTo>
                    <a:pt x="139899" y="99269"/>
                  </a:lnTo>
                  <a:lnTo>
                    <a:pt x="138808" y="100360"/>
                  </a:lnTo>
                  <a:lnTo>
                    <a:pt x="137518" y="101253"/>
                  </a:lnTo>
                  <a:lnTo>
                    <a:pt x="136079" y="101848"/>
                  </a:lnTo>
                  <a:lnTo>
                    <a:pt x="134492" y="102196"/>
                  </a:lnTo>
                  <a:lnTo>
                    <a:pt x="133648" y="102196"/>
                  </a:lnTo>
                  <a:lnTo>
                    <a:pt x="8137" y="102196"/>
                  </a:lnTo>
                  <a:lnTo>
                    <a:pt x="7293" y="102196"/>
                  </a:lnTo>
                  <a:lnTo>
                    <a:pt x="5706" y="101848"/>
                  </a:lnTo>
                  <a:lnTo>
                    <a:pt x="4217" y="101253"/>
                  </a:lnTo>
                  <a:lnTo>
                    <a:pt x="2928" y="100360"/>
                  </a:lnTo>
                  <a:lnTo>
                    <a:pt x="1836" y="99269"/>
                  </a:lnTo>
                  <a:lnTo>
                    <a:pt x="993" y="97929"/>
                  </a:lnTo>
                  <a:lnTo>
                    <a:pt x="348" y="96491"/>
                  </a:lnTo>
                  <a:lnTo>
                    <a:pt x="50" y="94903"/>
                  </a:lnTo>
                  <a:lnTo>
                    <a:pt x="1" y="94109"/>
                  </a:lnTo>
                  <a:lnTo>
                    <a:pt x="1" y="8137"/>
                  </a:lnTo>
                  <a:lnTo>
                    <a:pt x="50" y="7293"/>
                  </a:lnTo>
                  <a:lnTo>
                    <a:pt x="348" y="5706"/>
                  </a:lnTo>
                  <a:lnTo>
                    <a:pt x="993" y="4218"/>
                  </a:lnTo>
                  <a:lnTo>
                    <a:pt x="1886" y="2928"/>
                  </a:lnTo>
                  <a:lnTo>
                    <a:pt x="2977" y="1836"/>
                  </a:lnTo>
                  <a:lnTo>
                    <a:pt x="4267" y="993"/>
                  </a:lnTo>
                  <a:lnTo>
                    <a:pt x="5706" y="348"/>
                  </a:lnTo>
                  <a:lnTo>
                    <a:pt x="7293" y="50"/>
                  </a:lnTo>
                  <a:lnTo>
                    <a:pt x="8137" y="1"/>
                  </a:lnTo>
                  <a:lnTo>
                    <a:pt x="133648" y="1"/>
                  </a:lnTo>
                  <a:close/>
                </a:path>
              </a:pathLst>
            </a:custGeom>
            <a:solidFill>
              <a:srgbClr val="024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endParaRPr>
            </a:p>
          </p:txBody>
        </p:sp>
        <p:sp>
          <p:nvSpPr>
            <p:cNvPr id="587" name="Google Shape;587;p53"/>
            <p:cNvSpPr/>
            <p:nvPr/>
          </p:nvSpPr>
          <p:spPr>
            <a:xfrm>
              <a:off x="7542150" y="2311863"/>
              <a:ext cx="114125" cy="602775"/>
            </a:xfrm>
            <a:custGeom>
              <a:rect b="b" l="l" r="r" t="t"/>
              <a:pathLst>
                <a:path extrusionOk="0" h="24111" w="4565">
                  <a:moveTo>
                    <a:pt x="2283" y="0"/>
                  </a:moveTo>
                  <a:lnTo>
                    <a:pt x="2729" y="0"/>
                  </a:lnTo>
                  <a:lnTo>
                    <a:pt x="3572" y="347"/>
                  </a:lnTo>
                  <a:lnTo>
                    <a:pt x="4168" y="992"/>
                  </a:lnTo>
                  <a:lnTo>
                    <a:pt x="4515" y="1786"/>
                  </a:lnTo>
                  <a:lnTo>
                    <a:pt x="4565" y="2282"/>
                  </a:lnTo>
                  <a:lnTo>
                    <a:pt x="4565" y="21828"/>
                  </a:lnTo>
                  <a:lnTo>
                    <a:pt x="4515" y="22275"/>
                  </a:lnTo>
                  <a:lnTo>
                    <a:pt x="4217" y="23068"/>
                  </a:lnTo>
                  <a:lnTo>
                    <a:pt x="3572" y="23713"/>
                  </a:lnTo>
                  <a:lnTo>
                    <a:pt x="2729" y="24061"/>
                  </a:lnTo>
                  <a:lnTo>
                    <a:pt x="2283" y="24110"/>
                  </a:lnTo>
                  <a:lnTo>
                    <a:pt x="2283" y="24110"/>
                  </a:lnTo>
                  <a:lnTo>
                    <a:pt x="1786" y="24061"/>
                  </a:lnTo>
                  <a:lnTo>
                    <a:pt x="993" y="23713"/>
                  </a:lnTo>
                  <a:lnTo>
                    <a:pt x="348" y="23068"/>
                  </a:lnTo>
                  <a:lnTo>
                    <a:pt x="1" y="22275"/>
                  </a:lnTo>
                  <a:lnTo>
                    <a:pt x="1" y="21828"/>
                  </a:lnTo>
                  <a:lnTo>
                    <a:pt x="1" y="2233"/>
                  </a:lnTo>
                  <a:lnTo>
                    <a:pt x="50" y="1736"/>
                  </a:lnTo>
                  <a:lnTo>
                    <a:pt x="397" y="943"/>
                  </a:lnTo>
                  <a:lnTo>
                    <a:pt x="993" y="347"/>
                  </a:lnTo>
                  <a:lnTo>
                    <a:pt x="1836" y="0"/>
                  </a:lnTo>
                  <a:lnTo>
                    <a:pt x="228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endParaRPr>
            </a:p>
          </p:txBody>
        </p:sp>
        <p:sp>
          <p:nvSpPr>
            <p:cNvPr id="588" name="Google Shape;588;p53"/>
            <p:cNvSpPr/>
            <p:nvPr/>
          </p:nvSpPr>
          <p:spPr>
            <a:xfrm>
              <a:off x="4571800" y="1514388"/>
              <a:ext cx="2872400" cy="2225000"/>
            </a:xfrm>
            <a:custGeom>
              <a:rect b="b" l="l" r="r" t="t"/>
              <a:pathLst>
                <a:path extrusionOk="0" h="89000" w="114896">
                  <a:moveTo>
                    <a:pt x="114895" y="0"/>
                  </a:moveTo>
                  <a:lnTo>
                    <a:pt x="0" y="86965"/>
                  </a:lnTo>
                  <a:lnTo>
                    <a:pt x="0" y="88999"/>
                  </a:lnTo>
                  <a:lnTo>
                    <a:pt x="114895" y="88999"/>
                  </a:lnTo>
                  <a:lnTo>
                    <a:pt x="114895" y="0"/>
                  </a:lnTo>
                  <a:close/>
                </a:path>
              </a:pathLst>
            </a:custGeom>
            <a:solidFill>
              <a:srgbClr val="AAA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endParaRPr>
            </a:p>
          </p:txBody>
        </p:sp>
        <p:sp>
          <p:nvSpPr>
            <p:cNvPr id="589" name="Google Shape;589;p53"/>
            <p:cNvSpPr/>
            <p:nvPr/>
          </p:nvSpPr>
          <p:spPr>
            <a:xfrm>
              <a:off x="4571800" y="1499513"/>
              <a:ext cx="2872400" cy="2223750"/>
            </a:xfrm>
            <a:custGeom>
              <a:rect b="b" l="l" r="r" t="t"/>
              <a:pathLst>
                <a:path extrusionOk="0" h="88950" w="114896">
                  <a:moveTo>
                    <a:pt x="0" y="0"/>
                  </a:moveTo>
                  <a:lnTo>
                    <a:pt x="114895" y="0"/>
                  </a:lnTo>
                  <a:lnTo>
                    <a:pt x="114895" y="88949"/>
                  </a:lnTo>
                  <a:lnTo>
                    <a:pt x="0" y="88949"/>
                  </a:lnTo>
                  <a:lnTo>
                    <a:pt x="0" y="0"/>
                  </a:lnTo>
                  <a:close/>
                </a:path>
              </a:pathLst>
            </a:custGeom>
            <a:solidFill>
              <a:srgbClr val="E3E2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24763"/>
                </a:solidFill>
              </a:endParaRPr>
            </a:p>
          </p:txBody>
        </p:sp>
      </p:grpSp>
      <p:pic>
        <p:nvPicPr>
          <p:cNvPr id="590" name="Google Shape;590;p53"/>
          <p:cNvPicPr preferRelativeResize="0"/>
          <p:nvPr/>
        </p:nvPicPr>
        <p:blipFill rotWithShape="1">
          <a:blip r:embed="rId3">
            <a:alphaModFix/>
          </a:blip>
          <a:srcRect b="0" l="15050" r="8938" t="1632"/>
          <a:stretch/>
        </p:blipFill>
        <p:spPr>
          <a:xfrm>
            <a:off x="4874650" y="1400400"/>
            <a:ext cx="3127125" cy="242875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94" name="Shape 594"/>
        <p:cNvGrpSpPr/>
        <p:nvPr/>
      </p:nvGrpSpPr>
      <p:grpSpPr>
        <a:xfrm>
          <a:off x="0" y="0"/>
          <a:ext cx="0" cy="0"/>
          <a:chOff x="0" y="0"/>
          <a:chExt cx="0" cy="0"/>
        </a:xfrm>
      </p:grpSpPr>
      <p:grpSp>
        <p:nvGrpSpPr>
          <p:cNvPr id="595" name="Google Shape;595;p54"/>
          <p:cNvGrpSpPr/>
          <p:nvPr/>
        </p:nvGrpSpPr>
        <p:grpSpPr>
          <a:xfrm>
            <a:off x="3650736" y="1374004"/>
            <a:ext cx="4830483" cy="3176398"/>
            <a:chOff x="235800" y="830650"/>
            <a:chExt cx="6978450" cy="4588844"/>
          </a:xfrm>
        </p:grpSpPr>
        <p:sp>
          <p:nvSpPr>
            <p:cNvPr id="596" name="Google Shape;596;p5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5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5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5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5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5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FFC800">
                <a:alpha val="30360"/>
              </a:srgbClr>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 name="Google Shape;602;p54"/>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Locations</a:t>
            </a:r>
            <a:endParaRPr>
              <a:latin typeface="Staatliches"/>
              <a:ea typeface="Staatliches"/>
              <a:cs typeface="Staatliches"/>
              <a:sym typeface="Staatliches"/>
            </a:endParaRPr>
          </a:p>
        </p:txBody>
      </p:sp>
      <p:sp>
        <p:nvSpPr>
          <p:cNvPr id="603" name="Google Shape;603;p54"/>
          <p:cNvSpPr/>
          <p:nvPr/>
        </p:nvSpPr>
        <p:spPr>
          <a:xfrm>
            <a:off x="4082394" y="2092068"/>
            <a:ext cx="489600" cy="4896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4"/>
          <p:cNvSpPr/>
          <p:nvPr/>
        </p:nvSpPr>
        <p:spPr>
          <a:xfrm>
            <a:off x="5947141" y="2565126"/>
            <a:ext cx="63900" cy="639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54"/>
          <p:cNvSpPr/>
          <p:nvPr/>
        </p:nvSpPr>
        <p:spPr>
          <a:xfrm>
            <a:off x="4064715" y="2617219"/>
            <a:ext cx="197100" cy="197100"/>
          </a:xfrm>
          <a:prstGeom prst="ellipse">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54"/>
          <p:cNvSpPr/>
          <p:nvPr/>
        </p:nvSpPr>
        <p:spPr>
          <a:xfrm>
            <a:off x="4262072" y="2602371"/>
            <a:ext cx="63900" cy="639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54"/>
          <p:cNvSpPr/>
          <p:nvPr/>
        </p:nvSpPr>
        <p:spPr>
          <a:xfrm>
            <a:off x="4038877" y="2553298"/>
            <a:ext cx="63900" cy="639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54"/>
          <p:cNvSpPr/>
          <p:nvPr/>
        </p:nvSpPr>
        <p:spPr>
          <a:xfrm>
            <a:off x="4262072" y="2814576"/>
            <a:ext cx="63900" cy="639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54"/>
          <p:cNvSpPr/>
          <p:nvPr/>
        </p:nvSpPr>
        <p:spPr>
          <a:xfrm>
            <a:off x="6039283" y="2620237"/>
            <a:ext cx="53400" cy="534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54"/>
          <p:cNvSpPr/>
          <p:nvPr/>
        </p:nvSpPr>
        <p:spPr>
          <a:xfrm>
            <a:off x="5920776" y="2440114"/>
            <a:ext cx="90300" cy="903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54"/>
          <p:cNvSpPr/>
          <p:nvPr/>
        </p:nvSpPr>
        <p:spPr>
          <a:xfrm>
            <a:off x="6087873" y="2457093"/>
            <a:ext cx="197100" cy="1971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54"/>
          <p:cNvSpPr/>
          <p:nvPr/>
        </p:nvSpPr>
        <p:spPr>
          <a:xfrm>
            <a:off x="7970835" y="3783836"/>
            <a:ext cx="197100" cy="197100"/>
          </a:xfrm>
          <a:prstGeom prst="ellipse">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54"/>
          <p:cNvSpPr/>
          <p:nvPr/>
        </p:nvSpPr>
        <p:spPr>
          <a:xfrm>
            <a:off x="8185171" y="3891703"/>
            <a:ext cx="63900" cy="639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4"/>
          <p:cNvSpPr/>
          <p:nvPr/>
        </p:nvSpPr>
        <p:spPr>
          <a:xfrm>
            <a:off x="8185176" y="3757468"/>
            <a:ext cx="90300" cy="903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54"/>
          <p:cNvSpPr/>
          <p:nvPr/>
        </p:nvSpPr>
        <p:spPr>
          <a:xfrm>
            <a:off x="6936342" y="2783889"/>
            <a:ext cx="325200" cy="324900"/>
          </a:xfrm>
          <a:prstGeom prst="ellipse">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54"/>
          <p:cNvSpPr/>
          <p:nvPr/>
        </p:nvSpPr>
        <p:spPr>
          <a:xfrm>
            <a:off x="6860904" y="2845981"/>
            <a:ext cx="63900" cy="639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54"/>
          <p:cNvSpPr/>
          <p:nvPr/>
        </p:nvSpPr>
        <p:spPr>
          <a:xfrm>
            <a:off x="7369116" y="3061013"/>
            <a:ext cx="63900" cy="639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54"/>
          <p:cNvSpPr/>
          <p:nvPr/>
        </p:nvSpPr>
        <p:spPr>
          <a:xfrm>
            <a:off x="7444258" y="3016229"/>
            <a:ext cx="36000" cy="360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4"/>
          <p:cNvSpPr/>
          <p:nvPr/>
        </p:nvSpPr>
        <p:spPr>
          <a:xfrm>
            <a:off x="6284967" y="3279189"/>
            <a:ext cx="325200" cy="3249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54"/>
          <p:cNvSpPr/>
          <p:nvPr/>
        </p:nvSpPr>
        <p:spPr>
          <a:xfrm>
            <a:off x="7645617" y="2092064"/>
            <a:ext cx="325200" cy="324900"/>
          </a:xfrm>
          <a:prstGeom prst="ellipse">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54"/>
          <p:cNvSpPr/>
          <p:nvPr/>
        </p:nvSpPr>
        <p:spPr>
          <a:xfrm>
            <a:off x="719994" y="1779075"/>
            <a:ext cx="489600" cy="489600"/>
          </a:xfrm>
          <a:prstGeom prst="ellipse">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4"/>
          <p:cNvSpPr/>
          <p:nvPr/>
        </p:nvSpPr>
        <p:spPr>
          <a:xfrm>
            <a:off x="719994" y="3046437"/>
            <a:ext cx="489600" cy="489600"/>
          </a:xfrm>
          <a:prstGeom prst="ellipse">
            <a:avLst/>
          </a:pr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54"/>
          <p:cNvSpPr txBox="1"/>
          <p:nvPr/>
        </p:nvSpPr>
        <p:spPr>
          <a:xfrm>
            <a:off x="1470113" y="3046437"/>
            <a:ext cx="19512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024763"/>
                </a:solidFill>
                <a:latin typeface="Staatliches"/>
                <a:ea typeface="Staatliches"/>
                <a:cs typeface="Staatliches"/>
                <a:sym typeface="Staatliches"/>
              </a:rPr>
              <a:t>VENUS</a:t>
            </a:r>
            <a:endParaRPr b="1" sz="1600">
              <a:solidFill>
                <a:srgbClr val="024763"/>
              </a:solidFill>
              <a:latin typeface="Staatliches"/>
              <a:ea typeface="Staatliches"/>
              <a:cs typeface="Staatliches"/>
              <a:sym typeface="Staatliches"/>
            </a:endParaRPr>
          </a:p>
        </p:txBody>
      </p:sp>
      <p:sp>
        <p:nvSpPr>
          <p:cNvPr id="624" name="Google Shape;624;p54"/>
          <p:cNvSpPr txBox="1"/>
          <p:nvPr/>
        </p:nvSpPr>
        <p:spPr>
          <a:xfrm>
            <a:off x="1470113" y="3328649"/>
            <a:ext cx="2122800" cy="597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24763"/>
                </a:solidFill>
                <a:latin typeface="Overpass"/>
                <a:ea typeface="Overpass"/>
                <a:cs typeface="Overpass"/>
                <a:sym typeface="Overpass"/>
              </a:rPr>
              <a:t>Venus has a beautiful name and is the second planet </a:t>
            </a:r>
            <a:endParaRPr>
              <a:solidFill>
                <a:srgbClr val="024763"/>
              </a:solidFill>
              <a:latin typeface="Overpass"/>
              <a:ea typeface="Overpass"/>
              <a:cs typeface="Overpass"/>
              <a:sym typeface="Overpass"/>
            </a:endParaRPr>
          </a:p>
        </p:txBody>
      </p:sp>
      <p:sp>
        <p:nvSpPr>
          <p:cNvPr id="625" name="Google Shape;625;p54"/>
          <p:cNvSpPr txBox="1"/>
          <p:nvPr/>
        </p:nvSpPr>
        <p:spPr>
          <a:xfrm>
            <a:off x="1470133" y="1779075"/>
            <a:ext cx="19521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024763"/>
                </a:solidFill>
                <a:latin typeface="Staatliches"/>
                <a:ea typeface="Staatliches"/>
                <a:cs typeface="Staatliches"/>
                <a:sym typeface="Staatliches"/>
              </a:rPr>
              <a:t>MERCURY</a:t>
            </a:r>
            <a:endParaRPr b="1" sz="1600">
              <a:solidFill>
                <a:srgbClr val="024763"/>
              </a:solidFill>
              <a:latin typeface="Staatliches"/>
              <a:ea typeface="Staatliches"/>
              <a:cs typeface="Staatliches"/>
              <a:sym typeface="Staatliches"/>
            </a:endParaRPr>
          </a:p>
        </p:txBody>
      </p:sp>
      <p:sp>
        <p:nvSpPr>
          <p:cNvPr id="626" name="Google Shape;626;p54"/>
          <p:cNvSpPr txBox="1"/>
          <p:nvPr/>
        </p:nvSpPr>
        <p:spPr>
          <a:xfrm>
            <a:off x="1470113" y="2067237"/>
            <a:ext cx="2122800" cy="597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24763"/>
                </a:solidFill>
                <a:latin typeface="Overpass"/>
                <a:ea typeface="Overpass"/>
                <a:cs typeface="Overpass"/>
                <a:sym typeface="Overpass"/>
              </a:rPr>
              <a:t>Mercury is the closest planet to the Sun and the smallest one</a:t>
            </a:r>
            <a:endParaRPr>
              <a:solidFill>
                <a:srgbClr val="024763"/>
              </a:solidFill>
              <a:latin typeface="Overpass"/>
              <a:ea typeface="Overpass"/>
              <a:cs typeface="Overpass"/>
              <a:sym typeface="Overpass"/>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30" name="Shape 630"/>
        <p:cNvGrpSpPr/>
        <p:nvPr/>
      </p:nvGrpSpPr>
      <p:grpSpPr>
        <a:xfrm>
          <a:off x="0" y="0"/>
          <a:ext cx="0" cy="0"/>
          <a:chOff x="0" y="0"/>
          <a:chExt cx="0" cy="0"/>
        </a:xfrm>
      </p:grpSpPr>
      <p:sp>
        <p:nvSpPr>
          <p:cNvPr id="631" name="Google Shape;631;p55"/>
          <p:cNvSpPr txBox="1"/>
          <p:nvPr>
            <p:ph type="title"/>
          </p:nvPr>
        </p:nvSpPr>
        <p:spPr>
          <a:xfrm>
            <a:off x="2599800" y="731398"/>
            <a:ext cx="3944400" cy="59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Staatliches"/>
                <a:ea typeface="Staatliches"/>
                <a:cs typeface="Staatliches"/>
                <a:sym typeface="Staatliches"/>
              </a:rPr>
              <a:t>Thanks!</a:t>
            </a:r>
            <a:endParaRPr>
              <a:latin typeface="Staatliches"/>
              <a:ea typeface="Staatliches"/>
              <a:cs typeface="Staatliches"/>
              <a:sym typeface="Staatliches"/>
            </a:endParaRPr>
          </a:p>
        </p:txBody>
      </p:sp>
      <p:sp>
        <p:nvSpPr>
          <p:cNvPr id="632" name="Google Shape;632;p55"/>
          <p:cNvSpPr txBox="1"/>
          <p:nvPr>
            <p:ph idx="1" type="subTitle"/>
          </p:nvPr>
        </p:nvSpPr>
        <p:spPr>
          <a:xfrm>
            <a:off x="3157050" y="1473632"/>
            <a:ext cx="2829900" cy="104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latin typeface="Overpass"/>
                <a:ea typeface="Overpass"/>
                <a:cs typeface="Overpass"/>
                <a:sym typeface="Overpass"/>
              </a:rPr>
              <a:t>Do you have any questions?</a:t>
            </a:r>
            <a:endParaRPr>
              <a:latin typeface="Overpass"/>
              <a:ea typeface="Overpass"/>
              <a:cs typeface="Overpass"/>
              <a:sym typeface="Overpass"/>
            </a:endParaRPr>
          </a:p>
          <a:p>
            <a:pPr indent="0" lvl="0" marL="0" rtl="0" algn="ctr">
              <a:spcBef>
                <a:spcPts val="0"/>
              </a:spcBef>
              <a:spcAft>
                <a:spcPts val="0"/>
              </a:spcAft>
              <a:buClr>
                <a:schemeClr val="dk1"/>
              </a:buClr>
              <a:buSzPts val="1100"/>
              <a:buFont typeface="Arial"/>
              <a:buNone/>
            </a:pPr>
            <a:r>
              <a:rPr lang="en">
                <a:latin typeface="Overpass"/>
                <a:ea typeface="Overpass"/>
                <a:cs typeface="Overpass"/>
                <a:sym typeface="Overpass"/>
              </a:rPr>
              <a:t>youremail@freepik.com</a:t>
            </a:r>
            <a:endParaRPr>
              <a:latin typeface="Overpass"/>
              <a:ea typeface="Overpass"/>
              <a:cs typeface="Overpass"/>
              <a:sym typeface="Overpass"/>
            </a:endParaRPr>
          </a:p>
          <a:p>
            <a:pPr indent="0" lvl="0" marL="0" rtl="0" algn="ctr">
              <a:spcBef>
                <a:spcPts val="0"/>
              </a:spcBef>
              <a:spcAft>
                <a:spcPts val="0"/>
              </a:spcAft>
              <a:buClr>
                <a:schemeClr val="dk1"/>
              </a:buClr>
              <a:buSzPts val="1100"/>
              <a:buFont typeface="Arial"/>
              <a:buNone/>
            </a:pPr>
            <a:r>
              <a:rPr lang="en">
                <a:latin typeface="Overpass"/>
                <a:ea typeface="Overpass"/>
                <a:cs typeface="Overpass"/>
                <a:sym typeface="Overpass"/>
              </a:rPr>
              <a:t>+91 620 421 838</a:t>
            </a:r>
            <a:endParaRPr>
              <a:latin typeface="Overpass"/>
              <a:ea typeface="Overpass"/>
              <a:cs typeface="Overpass"/>
              <a:sym typeface="Overpass"/>
            </a:endParaRPr>
          </a:p>
          <a:p>
            <a:pPr indent="0" lvl="0" marL="0" rtl="0" algn="ctr">
              <a:spcBef>
                <a:spcPts val="0"/>
              </a:spcBef>
              <a:spcAft>
                <a:spcPts val="0"/>
              </a:spcAft>
              <a:buClr>
                <a:schemeClr val="dk1"/>
              </a:buClr>
              <a:buSzPts val="1100"/>
              <a:buFont typeface="Arial"/>
              <a:buNone/>
            </a:pPr>
            <a:r>
              <a:rPr lang="en">
                <a:latin typeface="Overpass"/>
                <a:ea typeface="Overpass"/>
                <a:cs typeface="Overpass"/>
                <a:sym typeface="Overpass"/>
              </a:rPr>
              <a:t>yourcompany.com</a:t>
            </a:r>
            <a:endParaRPr>
              <a:latin typeface="Overpass"/>
              <a:ea typeface="Overpass"/>
              <a:cs typeface="Overpass"/>
              <a:sym typeface="Overpass"/>
            </a:endParaRPr>
          </a:p>
          <a:p>
            <a:pPr indent="0" lvl="0" marL="0" rtl="0" algn="ctr">
              <a:spcBef>
                <a:spcPts val="0"/>
              </a:spcBef>
              <a:spcAft>
                <a:spcPts val="0"/>
              </a:spcAft>
              <a:buClr>
                <a:schemeClr val="dk1"/>
              </a:buClr>
              <a:buSzPts val="1100"/>
              <a:buFont typeface="Arial"/>
              <a:buNone/>
            </a:pPr>
            <a:r>
              <a:t/>
            </a:r>
            <a:endParaRPr>
              <a:latin typeface="Overpass"/>
              <a:ea typeface="Overpass"/>
              <a:cs typeface="Overpass"/>
              <a:sym typeface="Overpass"/>
            </a:endParaRPr>
          </a:p>
          <a:p>
            <a:pPr indent="0" lvl="0" marL="0" rtl="0" algn="ctr">
              <a:spcBef>
                <a:spcPts val="0"/>
              </a:spcBef>
              <a:spcAft>
                <a:spcPts val="0"/>
              </a:spcAft>
              <a:buNone/>
            </a:pPr>
            <a:r>
              <a:t/>
            </a:r>
            <a:endParaRPr>
              <a:latin typeface="Overpass"/>
              <a:ea typeface="Overpass"/>
              <a:cs typeface="Overpass"/>
              <a:sym typeface="Overpass"/>
            </a:endParaRPr>
          </a:p>
        </p:txBody>
      </p:sp>
      <p:sp>
        <p:nvSpPr>
          <p:cNvPr id="633" name="Google Shape;633;p55"/>
          <p:cNvSpPr/>
          <p:nvPr/>
        </p:nvSpPr>
        <p:spPr>
          <a:xfrm>
            <a:off x="4364807" y="2717209"/>
            <a:ext cx="311615" cy="297593"/>
          </a:xfrm>
          <a:custGeom>
            <a:rect b="b" l="l" r="r" t="t"/>
            <a:pathLst>
              <a:path extrusionOk="0" h="37269" w="39025">
                <a:moveTo>
                  <a:pt x="4748" y="1"/>
                </a:moveTo>
                <a:cubicBezTo>
                  <a:pt x="1887" y="1"/>
                  <a:pt x="1" y="1919"/>
                  <a:pt x="1" y="4358"/>
                </a:cubicBezTo>
                <a:cubicBezTo>
                  <a:pt x="1" y="6797"/>
                  <a:pt x="1757" y="8683"/>
                  <a:pt x="4618" y="8683"/>
                </a:cubicBezTo>
                <a:lnTo>
                  <a:pt x="4748" y="8683"/>
                </a:lnTo>
                <a:cubicBezTo>
                  <a:pt x="7578" y="8683"/>
                  <a:pt x="9366" y="6797"/>
                  <a:pt x="9366" y="4358"/>
                </a:cubicBezTo>
                <a:cubicBezTo>
                  <a:pt x="9366" y="1919"/>
                  <a:pt x="7578" y="1"/>
                  <a:pt x="4748" y="1"/>
                </a:cubicBezTo>
                <a:close/>
                <a:moveTo>
                  <a:pt x="553" y="12196"/>
                </a:moveTo>
                <a:lnTo>
                  <a:pt x="553" y="37268"/>
                </a:lnTo>
                <a:lnTo>
                  <a:pt x="8813" y="37268"/>
                </a:lnTo>
                <a:lnTo>
                  <a:pt x="8813" y="12196"/>
                </a:lnTo>
                <a:close/>
                <a:moveTo>
                  <a:pt x="29398" y="11545"/>
                </a:moveTo>
                <a:cubicBezTo>
                  <a:pt x="24943" y="11545"/>
                  <a:pt x="22894" y="13984"/>
                  <a:pt x="21821" y="15740"/>
                </a:cubicBezTo>
                <a:lnTo>
                  <a:pt x="21821" y="12196"/>
                </a:lnTo>
                <a:lnTo>
                  <a:pt x="13561" y="12196"/>
                </a:lnTo>
                <a:lnTo>
                  <a:pt x="13561" y="37268"/>
                </a:lnTo>
                <a:lnTo>
                  <a:pt x="21821" y="37268"/>
                </a:lnTo>
                <a:lnTo>
                  <a:pt x="21821" y="23187"/>
                </a:lnTo>
                <a:cubicBezTo>
                  <a:pt x="21821" y="22504"/>
                  <a:pt x="21951" y="21691"/>
                  <a:pt x="22081" y="21138"/>
                </a:cubicBezTo>
                <a:cubicBezTo>
                  <a:pt x="22764" y="19675"/>
                  <a:pt x="24130" y="18179"/>
                  <a:pt x="26439" y="18179"/>
                </a:cubicBezTo>
                <a:cubicBezTo>
                  <a:pt x="29398" y="18179"/>
                  <a:pt x="30634" y="20488"/>
                  <a:pt x="30634" y="23870"/>
                </a:cubicBezTo>
                <a:lnTo>
                  <a:pt x="30634" y="37268"/>
                </a:lnTo>
                <a:lnTo>
                  <a:pt x="39024" y="37268"/>
                </a:lnTo>
                <a:lnTo>
                  <a:pt x="39024" y="22927"/>
                </a:lnTo>
                <a:cubicBezTo>
                  <a:pt x="39024" y="15187"/>
                  <a:pt x="34959" y="11545"/>
                  <a:pt x="29398" y="11545"/>
                </a:cubicBezTo>
                <a:close/>
              </a:path>
            </a:pathLst>
          </a:cu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DF3E5"/>
              </a:solidFill>
            </a:endParaRPr>
          </a:p>
        </p:txBody>
      </p:sp>
      <p:sp>
        <p:nvSpPr>
          <p:cNvPr id="634" name="Google Shape;634;p55"/>
          <p:cNvSpPr/>
          <p:nvPr/>
        </p:nvSpPr>
        <p:spPr>
          <a:xfrm>
            <a:off x="4980005" y="2775927"/>
            <a:ext cx="346152" cy="238798"/>
          </a:xfrm>
          <a:custGeom>
            <a:rect b="b" l="l" r="r" t="t"/>
            <a:pathLst>
              <a:path extrusionOk="0" h="26922" w="39025">
                <a:moveTo>
                  <a:pt x="27350" y="0"/>
                </a:moveTo>
                <a:lnTo>
                  <a:pt x="27350" y="0"/>
                </a:lnTo>
                <a:cubicBezTo>
                  <a:pt x="26197" y="125"/>
                  <a:pt x="25134" y="638"/>
                  <a:pt x="24332" y="1395"/>
                </a:cubicBezTo>
                <a:lnTo>
                  <a:pt x="24332" y="1395"/>
                </a:lnTo>
                <a:cubicBezTo>
                  <a:pt x="24579" y="1133"/>
                  <a:pt x="24781" y="747"/>
                  <a:pt x="24781" y="261"/>
                </a:cubicBezTo>
                <a:lnTo>
                  <a:pt x="24781" y="261"/>
                </a:lnTo>
                <a:cubicBezTo>
                  <a:pt x="21951" y="2179"/>
                  <a:pt x="20163" y="6114"/>
                  <a:pt x="18700" y="9756"/>
                </a:cubicBezTo>
                <a:cubicBezTo>
                  <a:pt x="17594" y="8683"/>
                  <a:pt x="16651" y="7870"/>
                  <a:pt x="15838" y="7447"/>
                </a:cubicBezTo>
                <a:cubicBezTo>
                  <a:pt x="13269" y="6114"/>
                  <a:pt x="10407" y="4748"/>
                  <a:pt x="5822" y="2992"/>
                </a:cubicBezTo>
                <a:lnTo>
                  <a:pt x="5822" y="2992"/>
                </a:lnTo>
                <a:cubicBezTo>
                  <a:pt x="5692" y="4488"/>
                  <a:pt x="6505" y="6504"/>
                  <a:pt x="9074" y="7870"/>
                </a:cubicBezTo>
                <a:cubicBezTo>
                  <a:pt x="8521" y="7870"/>
                  <a:pt x="7578" y="8000"/>
                  <a:pt x="6765" y="8130"/>
                </a:cubicBezTo>
                <a:cubicBezTo>
                  <a:pt x="7025" y="9886"/>
                  <a:pt x="8131" y="11382"/>
                  <a:pt x="11090" y="12065"/>
                </a:cubicBezTo>
                <a:cubicBezTo>
                  <a:pt x="9757" y="12195"/>
                  <a:pt x="9074" y="12455"/>
                  <a:pt x="8391" y="13138"/>
                </a:cubicBezTo>
                <a:cubicBezTo>
                  <a:pt x="9015" y="14268"/>
                  <a:pt x="10320" y="15480"/>
                  <a:pt x="12602" y="15480"/>
                </a:cubicBezTo>
                <a:cubicBezTo>
                  <a:pt x="12816" y="15480"/>
                  <a:pt x="13038" y="15469"/>
                  <a:pt x="13269" y="15447"/>
                </a:cubicBezTo>
                <a:lnTo>
                  <a:pt x="13269" y="15447"/>
                </a:lnTo>
                <a:cubicBezTo>
                  <a:pt x="10330" y="16733"/>
                  <a:pt x="11829" y="18855"/>
                  <a:pt x="14050" y="18855"/>
                </a:cubicBezTo>
                <a:cubicBezTo>
                  <a:pt x="14188" y="18855"/>
                  <a:pt x="14329" y="18846"/>
                  <a:pt x="14472" y="18829"/>
                </a:cubicBezTo>
                <a:lnTo>
                  <a:pt x="14472" y="18829"/>
                </a:lnTo>
                <a:cubicBezTo>
                  <a:pt x="12352" y="20949"/>
                  <a:pt x="9610" y="21931"/>
                  <a:pt x="6946" y="21931"/>
                </a:cubicBezTo>
                <a:cubicBezTo>
                  <a:pt x="4337" y="21931"/>
                  <a:pt x="1803" y="20990"/>
                  <a:pt x="1" y="19252"/>
                </a:cubicBezTo>
                <a:lnTo>
                  <a:pt x="1" y="19252"/>
                </a:lnTo>
                <a:cubicBezTo>
                  <a:pt x="3943" y="24613"/>
                  <a:pt x="9785" y="26921"/>
                  <a:pt x="15554" y="26921"/>
                </a:cubicBezTo>
                <a:cubicBezTo>
                  <a:pt x="24064" y="26921"/>
                  <a:pt x="32416" y="21899"/>
                  <a:pt x="34276" y="14244"/>
                </a:cubicBezTo>
                <a:cubicBezTo>
                  <a:pt x="36715" y="14244"/>
                  <a:pt x="38049" y="13431"/>
                  <a:pt x="39024" y="12455"/>
                </a:cubicBezTo>
                <a:lnTo>
                  <a:pt x="39024" y="12455"/>
                </a:lnTo>
                <a:cubicBezTo>
                  <a:pt x="38637" y="12538"/>
                  <a:pt x="38195" y="12574"/>
                  <a:pt x="37736" y="12574"/>
                </a:cubicBezTo>
                <a:cubicBezTo>
                  <a:pt x="36575" y="12574"/>
                  <a:pt x="35306" y="12345"/>
                  <a:pt x="34537" y="12065"/>
                </a:cubicBezTo>
                <a:cubicBezTo>
                  <a:pt x="36715" y="11805"/>
                  <a:pt x="38211" y="10829"/>
                  <a:pt x="38732" y="9496"/>
                </a:cubicBezTo>
                <a:lnTo>
                  <a:pt x="38732" y="9496"/>
                </a:lnTo>
                <a:cubicBezTo>
                  <a:pt x="38222" y="9787"/>
                  <a:pt x="36737" y="10168"/>
                  <a:pt x="35462" y="10168"/>
                </a:cubicBezTo>
                <a:cubicBezTo>
                  <a:pt x="35026" y="10168"/>
                  <a:pt x="34616" y="10124"/>
                  <a:pt x="34276" y="10016"/>
                </a:cubicBezTo>
                <a:cubicBezTo>
                  <a:pt x="34146" y="9626"/>
                  <a:pt x="33984" y="9366"/>
                  <a:pt x="33984" y="9073"/>
                </a:cubicBezTo>
                <a:cubicBezTo>
                  <a:pt x="32954" y="5454"/>
                  <a:pt x="29680" y="2554"/>
                  <a:pt x="26171" y="2554"/>
                </a:cubicBezTo>
                <a:cubicBezTo>
                  <a:pt x="26022" y="2554"/>
                  <a:pt x="25873" y="2559"/>
                  <a:pt x="25724" y="2569"/>
                </a:cubicBezTo>
                <a:cubicBezTo>
                  <a:pt x="26016" y="2439"/>
                  <a:pt x="26277" y="2439"/>
                  <a:pt x="26667" y="2309"/>
                </a:cubicBezTo>
                <a:cubicBezTo>
                  <a:pt x="27090" y="2179"/>
                  <a:pt x="29398" y="1757"/>
                  <a:pt x="28976" y="944"/>
                </a:cubicBezTo>
                <a:cubicBezTo>
                  <a:pt x="28917" y="759"/>
                  <a:pt x="28724" y="687"/>
                  <a:pt x="28453" y="687"/>
                </a:cubicBezTo>
                <a:cubicBezTo>
                  <a:pt x="27531" y="687"/>
                  <a:pt x="25706" y="1526"/>
                  <a:pt x="25203" y="1626"/>
                </a:cubicBezTo>
                <a:cubicBezTo>
                  <a:pt x="26016" y="1366"/>
                  <a:pt x="27220" y="944"/>
                  <a:pt x="27350" y="0"/>
                </a:cubicBezTo>
                <a:close/>
              </a:path>
            </a:pathLst>
          </a:cu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DF3E5"/>
              </a:solidFill>
            </a:endParaRPr>
          </a:p>
        </p:txBody>
      </p:sp>
      <p:sp>
        <p:nvSpPr>
          <p:cNvPr id="635" name="Google Shape;635;p55"/>
          <p:cNvSpPr/>
          <p:nvPr/>
        </p:nvSpPr>
        <p:spPr>
          <a:xfrm>
            <a:off x="3817835" y="2668549"/>
            <a:ext cx="160964" cy="346152"/>
          </a:xfrm>
          <a:custGeom>
            <a:rect b="b" l="l" r="r" t="t"/>
            <a:pathLst>
              <a:path extrusionOk="0" h="39025" w="18147">
                <a:moveTo>
                  <a:pt x="12195" y="1"/>
                </a:moveTo>
                <a:cubicBezTo>
                  <a:pt x="3805" y="1"/>
                  <a:pt x="3935" y="6635"/>
                  <a:pt x="3935" y="7578"/>
                </a:cubicBezTo>
                <a:lnTo>
                  <a:pt x="3935" y="12878"/>
                </a:lnTo>
                <a:lnTo>
                  <a:pt x="0" y="12878"/>
                </a:lnTo>
                <a:lnTo>
                  <a:pt x="0" y="19512"/>
                </a:lnTo>
                <a:lnTo>
                  <a:pt x="3935" y="19512"/>
                </a:lnTo>
                <a:lnTo>
                  <a:pt x="3935" y="39024"/>
                </a:lnTo>
                <a:lnTo>
                  <a:pt x="12065" y="39024"/>
                </a:lnTo>
                <a:lnTo>
                  <a:pt x="12065" y="19512"/>
                </a:lnTo>
                <a:lnTo>
                  <a:pt x="17496" y="19512"/>
                </a:lnTo>
                <a:cubicBezTo>
                  <a:pt x="17496" y="19512"/>
                  <a:pt x="18016" y="16390"/>
                  <a:pt x="18146" y="12878"/>
                </a:cubicBezTo>
                <a:lnTo>
                  <a:pt x="12065" y="12878"/>
                </a:lnTo>
                <a:lnTo>
                  <a:pt x="12065" y="8391"/>
                </a:lnTo>
                <a:cubicBezTo>
                  <a:pt x="12065" y="7740"/>
                  <a:pt x="12878" y="6765"/>
                  <a:pt x="13821" y="6765"/>
                </a:cubicBezTo>
                <a:lnTo>
                  <a:pt x="18146" y="6765"/>
                </a:lnTo>
                <a:lnTo>
                  <a:pt x="18146" y="1"/>
                </a:lnTo>
                <a:close/>
              </a:path>
            </a:pathLst>
          </a:custGeom>
          <a:solidFill>
            <a:srgbClr val="FFC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DF3E5"/>
              </a:solidFill>
            </a:endParaRPr>
          </a:p>
        </p:txBody>
      </p:sp>
      <p:sp>
        <p:nvSpPr>
          <p:cNvPr id="636" name="Google Shape;636;p55"/>
          <p:cNvSpPr txBox="1"/>
          <p:nvPr/>
        </p:nvSpPr>
        <p:spPr>
          <a:xfrm>
            <a:off x="2839313" y="4247100"/>
            <a:ext cx="3476700" cy="228600"/>
          </a:xfrm>
          <a:prstGeom prst="rect">
            <a:avLst/>
          </a:prstGeom>
          <a:noFill/>
          <a:ln>
            <a:noFill/>
          </a:ln>
        </p:spPr>
        <p:txBody>
          <a:bodyPr anchorCtr="0" anchor="t" bIns="0" lIns="0" spcFirstLastPara="1" rIns="0" wrap="square" tIns="0">
            <a:noAutofit/>
          </a:bodyPr>
          <a:lstStyle/>
          <a:p>
            <a:pPr indent="0" lvl="0" marL="0" rtl="0" algn="ctr">
              <a:lnSpc>
                <a:spcPct val="115000"/>
              </a:lnSpc>
              <a:spcBef>
                <a:spcPts val="300"/>
              </a:spcBef>
              <a:spcAft>
                <a:spcPts val="0"/>
              </a:spcAft>
              <a:buNone/>
            </a:pPr>
            <a:r>
              <a:rPr lang="en" sz="1100">
                <a:solidFill>
                  <a:srgbClr val="FFFFFF"/>
                </a:solidFill>
                <a:latin typeface="Overpass"/>
                <a:ea typeface="Overpass"/>
                <a:cs typeface="Overpass"/>
                <a:sym typeface="Overpass"/>
              </a:rPr>
              <a:t>Please keep this slide for attribution</a:t>
            </a:r>
            <a:endParaRPr sz="1100">
              <a:solidFill>
                <a:srgbClr val="FFFFFF"/>
              </a:solidFill>
              <a:latin typeface="Overpass"/>
              <a:ea typeface="Overpass"/>
              <a:cs typeface="Overpass"/>
              <a:sym typeface="Overpass"/>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 name="Shape 220"/>
        <p:cNvGrpSpPr/>
        <p:nvPr/>
      </p:nvGrpSpPr>
      <p:grpSpPr>
        <a:xfrm>
          <a:off x="0" y="0"/>
          <a:ext cx="0" cy="0"/>
          <a:chOff x="0" y="0"/>
          <a:chExt cx="0" cy="0"/>
        </a:xfrm>
      </p:grpSpPr>
      <p:sp>
        <p:nvSpPr>
          <p:cNvPr id="221" name="Google Shape;221;p29"/>
          <p:cNvSpPr txBox="1"/>
          <p:nvPr>
            <p:ph idx="2" type="ctrTitle"/>
          </p:nvPr>
        </p:nvSpPr>
        <p:spPr>
          <a:xfrm>
            <a:off x="1995562" y="818150"/>
            <a:ext cx="2511300" cy="63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latin typeface="Staatliches"/>
                <a:ea typeface="Staatliches"/>
                <a:cs typeface="Staatliches"/>
                <a:sym typeface="Staatliches"/>
              </a:rPr>
              <a:t>Teams</a:t>
            </a:r>
            <a:endParaRPr b="1">
              <a:latin typeface="Staatliches"/>
              <a:ea typeface="Staatliches"/>
              <a:cs typeface="Staatliches"/>
              <a:sym typeface="Staatliches"/>
            </a:endParaRPr>
          </a:p>
        </p:txBody>
      </p:sp>
      <p:sp>
        <p:nvSpPr>
          <p:cNvPr id="222" name="Google Shape;222;p29"/>
          <p:cNvSpPr txBox="1"/>
          <p:nvPr>
            <p:ph idx="1" type="subTitle"/>
          </p:nvPr>
        </p:nvSpPr>
        <p:spPr>
          <a:xfrm>
            <a:off x="1995562" y="1365600"/>
            <a:ext cx="25113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latin typeface="Overpass"/>
                <a:ea typeface="Overpass"/>
                <a:cs typeface="Overpass"/>
                <a:sym typeface="Overpass"/>
              </a:rPr>
              <a:t>At the beginning of the contest, students will be assigned to a team and expected to collaborate on the construction of a prop</a:t>
            </a:r>
            <a:endParaRPr>
              <a:latin typeface="Overpass"/>
              <a:ea typeface="Overpass"/>
              <a:cs typeface="Overpass"/>
              <a:sym typeface="Overpass"/>
            </a:endParaRPr>
          </a:p>
        </p:txBody>
      </p:sp>
      <p:sp>
        <p:nvSpPr>
          <p:cNvPr id="223" name="Google Shape;223;p29"/>
          <p:cNvSpPr txBox="1"/>
          <p:nvPr>
            <p:ph type="title"/>
          </p:nvPr>
        </p:nvSpPr>
        <p:spPr>
          <a:xfrm>
            <a:off x="720000" y="826800"/>
            <a:ext cx="1210800" cy="63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Staatliches"/>
                <a:ea typeface="Staatliches"/>
                <a:cs typeface="Staatliches"/>
                <a:sym typeface="Staatliches"/>
              </a:rPr>
              <a:t>01</a:t>
            </a:r>
            <a:endParaRPr b="1">
              <a:latin typeface="Staatliches"/>
              <a:ea typeface="Staatliches"/>
              <a:cs typeface="Staatliches"/>
              <a:sym typeface="Staatliches"/>
            </a:endParaRPr>
          </a:p>
        </p:txBody>
      </p:sp>
      <p:sp>
        <p:nvSpPr>
          <p:cNvPr id="224" name="Google Shape;224;p29"/>
          <p:cNvSpPr txBox="1"/>
          <p:nvPr>
            <p:ph idx="3" type="title"/>
          </p:nvPr>
        </p:nvSpPr>
        <p:spPr>
          <a:xfrm>
            <a:off x="4583100" y="826800"/>
            <a:ext cx="1210800" cy="63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Staatliches"/>
                <a:ea typeface="Staatliches"/>
                <a:cs typeface="Staatliches"/>
                <a:sym typeface="Staatliches"/>
              </a:rPr>
              <a:t>03</a:t>
            </a:r>
            <a:endParaRPr b="1">
              <a:latin typeface="Staatliches"/>
              <a:ea typeface="Staatliches"/>
              <a:cs typeface="Staatliches"/>
              <a:sym typeface="Staatliches"/>
            </a:endParaRPr>
          </a:p>
        </p:txBody>
      </p:sp>
      <p:sp>
        <p:nvSpPr>
          <p:cNvPr id="225" name="Google Shape;225;p29"/>
          <p:cNvSpPr txBox="1"/>
          <p:nvPr>
            <p:ph idx="4" type="ctrTitle"/>
          </p:nvPr>
        </p:nvSpPr>
        <p:spPr>
          <a:xfrm>
            <a:off x="5892125" y="818150"/>
            <a:ext cx="2700300" cy="63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latin typeface="Staatliches"/>
                <a:ea typeface="Staatliches"/>
                <a:cs typeface="Staatliches"/>
                <a:sym typeface="Staatliches"/>
              </a:rPr>
              <a:t>PRep &amp; Production</a:t>
            </a:r>
            <a:endParaRPr b="1">
              <a:latin typeface="Staatliches"/>
              <a:ea typeface="Staatliches"/>
              <a:cs typeface="Staatliches"/>
              <a:sym typeface="Staatliches"/>
            </a:endParaRPr>
          </a:p>
        </p:txBody>
      </p:sp>
      <p:sp>
        <p:nvSpPr>
          <p:cNvPr id="226" name="Google Shape;226;p29"/>
          <p:cNvSpPr txBox="1"/>
          <p:nvPr>
            <p:ph idx="5" type="subTitle"/>
          </p:nvPr>
        </p:nvSpPr>
        <p:spPr>
          <a:xfrm>
            <a:off x="5892125" y="1365600"/>
            <a:ext cx="27003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latin typeface="Overpass"/>
                <a:ea typeface="Overpass"/>
                <a:cs typeface="Overpass"/>
                <a:sym typeface="Overpass"/>
              </a:rPr>
              <a:t>Teams will have 5 minutes of paper prep and 30 minutes of construction time to turn the required components and craft supplies into the assigned prop</a:t>
            </a:r>
            <a:endParaRPr>
              <a:latin typeface="Overpass"/>
              <a:ea typeface="Overpass"/>
              <a:cs typeface="Overpass"/>
              <a:sym typeface="Overpass"/>
            </a:endParaRPr>
          </a:p>
        </p:txBody>
      </p:sp>
      <p:sp>
        <p:nvSpPr>
          <p:cNvPr id="227" name="Google Shape;227;p29"/>
          <p:cNvSpPr txBox="1"/>
          <p:nvPr>
            <p:ph idx="6" type="title"/>
          </p:nvPr>
        </p:nvSpPr>
        <p:spPr>
          <a:xfrm>
            <a:off x="720000" y="2583600"/>
            <a:ext cx="1210800" cy="62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Staatliches"/>
                <a:ea typeface="Staatliches"/>
                <a:cs typeface="Staatliches"/>
                <a:sym typeface="Staatliches"/>
              </a:rPr>
              <a:t>02</a:t>
            </a:r>
            <a:endParaRPr b="1">
              <a:latin typeface="Staatliches"/>
              <a:ea typeface="Staatliches"/>
              <a:cs typeface="Staatliches"/>
              <a:sym typeface="Staatliches"/>
            </a:endParaRPr>
          </a:p>
        </p:txBody>
      </p:sp>
      <p:sp>
        <p:nvSpPr>
          <p:cNvPr id="228" name="Google Shape;228;p29"/>
          <p:cNvSpPr txBox="1"/>
          <p:nvPr>
            <p:ph idx="7" type="subTitle"/>
          </p:nvPr>
        </p:nvSpPr>
        <p:spPr>
          <a:xfrm>
            <a:off x="1995562" y="3127200"/>
            <a:ext cx="25113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latin typeface="Overpass"/>
                <a:ea typeface="Overpass"/>
                <a:cs typeface="Overpass"/>
                <a:sym typeface="Overpass"/>
              </a:rPr>
              <a:t>Each team will </a:t>
            </a:r>
            <a:r>
              <a:rPr lang="en" sz="1400">
                <a:latin typeface="Overpass"/>
                <a:ea typeface="Overpass"/>
                <a:cs typeface="Overpass"/>
                <a:sym typeface="Overpass"/>
              </a:rPr>
              <a:t>receive</a:t>
            </a:r>
            <a:r>
              <a:rPr lang="en" sz="1400">
                <a:latin typeface="Overpass"/>
                <a:ea typeface="Overpass"/>
                <a:cs typeface="Overpass"/>
                <a:sym typeface="Overpass"/>
              </a:rPr>
              <a:t> a mystery basket, which will include a brief, identical required components, and reference images</a:t>
            </a:r>
            <a:endParaRPr>
              <a:latin typeface="Overpass"/>
              <a:ea typeface="Overpass"/>
              <a:cs typeface="Overpass"/>
              <a:sym typeface="Overpass"/>
            </a:endParaRPr>
          </a:p>
        </p:txBody>
      </p:sp>
      <p:sp>
        <p:nvSpPr>
          <p:cNvPr id="229" name="Google Shape;229;p29"/>
          <p:cNvSpPr txBox="1"/>
          <p:nvPr>
            <p:ph idx="8" type="title"/>
          </p:nvPr>
        </p:nvSpPr>
        <p:spPr>
          <a:xfrm>
            <a:off x="4583100" y="2583600"/>
            <a:ext cx="1210800" cy="62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latin typeface="Staatliches"/>
                <a:ea typeface="Staatliches"/>
                <a:cs typeface="Staatliches"/>
                <a:sym typeface="Staatliches"/>
              </a:rPr>
              <a:t>04</a:t>
            </a:r>
            <a:endParaRPr b="1">
              <a:latin typeface="Staatliches"/>
              <a:ea typeface="Staatliches"/>
              <a:cs typeface="Staatliches"/>
              <a:sym typeface="Staatliches"/>
            </a:endParaRPr>
          </a:p>
        </p:txBody>
      </p:sp>
      <p:sp>
        <p:nvSpPr>
          <p:cNvPr id="230" name="Google Shape;230;p29"/>
          <p:cNvSpPr txBox="1"/>
          <p:nvPr>
            <p:ph idx="9" type="ctrTitle"/>
          </p:nvPr>
        </p:nvSpPr>
        <p:spPr>
          <a:xfrm>
            <a:off x="5892125" y="2579650"/>
            <a:ext cx="2700300" cy="63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latin typeface="Staatliches"/>
                <a:ea typeface="Staatliches"/>
                <a:cs typeface="Staatliches"/>
                <a:sym typeface="Staatliches"/>
              </a:rPr>
              <a:t>Presentation</a:t>
            </a:r>
            <a:endParaRPr b="1">
              <a:latin typeface="Staatliches"/>
              <a:ea typeface="Staatliches"/>
              <a:cs typeface="Staatliches"/>
              <a:sym typeface="Staatliches"/>
            </a:endParaRPr>
          </a:p>
        </p:txBody>
      </p:sp>
      <p:sp>
        <p:nvSpPr>
          <p:cNvPr id="231" name="Google Shape;231;p29"/>
          <p:cNvSpPr txBox="1"/>
          <p:nvPr>
            <p:ph idx="13" type="subTitle"/>
          </p:nvPr>
        </p:nvSpPr>
        <p:spPr>
          <a:xfrm>
            <a:off x="5892125" y="3127200"/>
            <a:ext cx="2700300" cy="6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latin typeface="Overpass"/>
                <a:ea typeface="Overpass"/>
                <a:cs typeface="Overpass"/>
                <a:sym typeface="Overpass"/>
              </a:rPr>
              <a:t>Following the prep &amp; production period, teams will present their paper prep work and their prop for critical evaluation from the judges</a:t>
            </a:r>
            <a:endParaRPr>
              <a:latin typeface="Overpass"/>
              <a:ea typeface="Overpass"/>
              <a:cs typeface="Overpass"/>
              <a:sym typeface="Overpass"/>
            </a:endParaRPr>
          </a:p>
        </p:txBody>
      </p:sp>
      <p:sp>
        <p:nvSpPr>
          <p:cNvPr id="232" name="Google Shape;232;p29"/>
          <p:cNvSpPr txBox="1"/>
          <p:nvPr>
            <p:ph idx="14" type="ctrTitle"/>
          </p:nvPr>
        </p:nvSpPr>
        <p:spPr>
          <a:xfrm>
            <a:off x="1995562" y="2579650"/>
            <a:ext cx="2511300" cy="63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latin typeface="Staatliches"/>
                <a:ea typeface="Staatliches"/>
                <a:cs typeface="Staatliches"/>
                <a:sym typeface="Staatliches"/>
              </a:rPr>
              <a:t>Mystery Basket</a:t>
            </a:r>
            <a:endParaRPr b="1">
              <a:latin typeface="Staatliches"/>
              <a:ea typeface="Staatliches"/>
              <a:cs typeface="Staatliches"/>
              <a:sym typeface="Staatliches"/>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40" name="Shape 640"/>
        <p:cNvGrpSpPr/>
        <p:nvPr/>
      </p:nvGrpSpPr>
      <p:grpSpPr>
        <a:xfrm>
          <a:off x="0" y="0"/>
          <a:ext cx="0" cy="0"/>
          <a:chOff x="0" y="0"/>
          <a:chExt cx="0" cy="0"/>
        </a:xfrm>
      </p:grpSpPr>
      <p:sp>
        <p:nvSpPr>
          <p:cNvPr id="641" name="Google Shape;641;p56"/>
          <p:cNvSpPr/>
          <p:nvPr/>
        </p:nvSpPr>
        <p:spPr>
          <a:xfrm>
            <a:off x="438150" y="-205025"/>
            <a:ext cx="6048300" cy="49092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642" name="Google Shape;642;p56"/>
          <p:cNvSpPr txBox="1"/>
          <p:nvPr>
            <p:ph idx="1" type="body"/>
          </p:nvPr>
        </p:nvSpPr>
        <p:spPr>
          <a:xfrm>
            <a:off x="720000" y="1152475"/>
            <a:ext cx="7695900" cy="3246900"/>
          </a:xfrm>
          <a:prstGeom prst="rect">
            <a:avLst/>
          </a:prstGeom>
          <a:noFill/>
        </p:spPr>
        <p:txBody>
          <a:bodyPr anchorCtr="0" anchor="t" bIns="91425" lIns="91425" spcFirstLastPara="1" rIns="91425" wrap="square" tIns="91425">
            <a:noAutofit/>
          </a:bodyPr>
          <a:lstStyle/>
          <a:p>
            <a:pPr indent="0" lvl="0" marL="0" marR="50800" rtl="0" algn="l">
              <a:lnSpc>
                <a:spcPct val="115000"/>
              </a:lnSpc>
              <a:spcBef>
                <a:spcPts val="0"/>
              </a:spcBef>
              <a:spcAft>
                <a:spcPts val="0"/>
              </a:spcAft>
              <a:buNone/>
            </a:pPr>
            <a:r>
              <a:rPr b="1" lang="en" sz="1700">
                <a:solidFill>
                  <a:srgbClr val="FB8500"/>
                </a:solidFill>
              </a:rPr>
              <a:t>Photos</a:t>
            </a:r>
            <a:endParaRPr b="1" sz="1700">
              <a:solidFill>
                <a:srgbClr val="FB8500"/>
              </a:solidFill>
            </a:endParaRPr>
          </a:p>
          <a:p>
            <a:pPr indent="0" lvl="0" marL="0" marR="50800" rtl="0" algn="l">
              <a:lnSpc>
                <a:spcPct val="100000"/>
              </a:lnSpc>
              <a:spcBef>
                <a:spcPts val="0"/>
              </a:spcBef>
              <a:spcAft>
                <a:spcPts val="0"/>
              </a:spcAft>
              <a:buNone/>
            </a:pPr>
            <a:r>
              <a:rPr lang="en" sz="1200">
                <a:uFill>
                  <a:noFill/>
                </a:uFill>
                <a:hlinkClick r:id="rId3"/>
              </a:rPr>
              <a:t>Free Photo</a:t>
            </a:r>
            <a:endParaRPr sz="1200"/>
          </a:p>
          <a:p>
            <a:pPr indent="0" lvl="0" marL="0" marR="50800" rtl="0" algn="l">
              <a:lnSpc>
                <a:spcPct val="100000"/>
              </a:lnSpc>
              <a:spcBef>
                <a:spcPts val="0"/>
              </a:spcBef>
              <a:spcAft>
                <a:spcPts val="0"/>
              </a:spcAft>
              <a:buNone/>
            </a:pPr>
            <a:r>
              <a:rPr lang="en" sz="1200">
                <a:uFill>
                  <a:noFill/>
                </a:uFill>
                <a:hlinkClick r:id="rId4"/>
              </a:rPr>
              <a:t>Pretty muslim young woman looking away </a:t>
            </a:r>
            <a:endParaRPr sz="1200"/>
          </a:p>
          <a:p>
            <a:pPr indent="0" lvl="0" marL="0" marR="50800" rtl="0" algn="l">
              <a:lnSpc>
                <a:spcPct val="100000"/>
              </a:lnSpc>
              <a:spcBef>
                <a:spcPts val="0"/>
              </a:spcBef>
              <a:spcAft>
                <a:spcPts val="0"/>
              </a:spcAft>
              <a:buNone/>
            </a:pPr>
            <a:r>
              <a:rPr lang="en" sz="1200">
                <a:uFill>
                  <a:noFill/>
                </a:uFill>
                <a:hlinkClick r:id="rId5"/>
              </a:rPr>
              <a:t>Black man with clipboard near colleagues </a:t>
            </a:r>
            <a:endParaRPr sz="1200"/>
          </a:p>
          <a:p>
            <a:pPr indent="0" lvl="0" marL="0" marR="50800" rtl="0" algn="l">
              <a:lnSpc>
                <a:spcPct val="100000"/>
              </a:lnSpc>
              <a:spcBef>
                <a:spcPts val="0"/>
              </a:spcBef>
              <a:spcAft>
                <a:spcPts val="0"/>
              </a:spcAft>
              <a:buNone/>
            </a:pPr>
            <a:r>
              <a:rPr lang="en" sz="1200">
                <a:uFill>
                  <a:noFill/>
                </a:uFill>
                <a:hlinkClick r:id="rId6"/>
              </a:rPr>
              <a:t>Happy son playing chess with his father </a:t>
            </a:r>
            <a:endParaRPr sz="1200"/>
          </a:p>
          <a:p>
            <a:pPr indent="0" lvl="0" marL="0" marR="50800" rtl="0" algn="l">
              <a:lnSpc>
                <a:spcPct val="100000"/>
              </a:lnSpc>
              <a:spcBef>
                <a:spcPts val="0"/>
              </a:spcBef>
              <a:spcAft>
                <a:spcPts val="0"/>
              </a:spcAft>
              <a:buNone/>
            </a:pPr>
            <a:r>
              <a:rPr lang="en" sz="1200">
                <a:uFill>
                  <a:noFill/>
                </a:uFill>
                <a:hlinkClick r:id="rId7"/>
              </a:rPr>
              <a:t>Fun women dancing together on bed </a:t>
            </a:r>
            <a:endParaRPr sz="1200"/>
          </a:p>
          <a:p>
            <a:pPr indent="0" lvl="0" marL="0" marR="50800" rtl="0" algn="l">
              <a:lnSpc>
                <a:spcPct val="100000"/>
              </a:lnSpc>
              <a:spcBef>
                <a:spcPts val="0"/>
              </a:spcBef>
              <a:spcAft>
                <a:spcPts val="0"/>
              </a:spcAft>
              <a:buNone/>
            </a:pPr>
            <a:r>
              <a:rPr lang="en" sz="1200">
                <a:uFill>
                  <a:noFill/>
                </a:uFill>
                <a:hlinkClick r:id="rId8"/>
              </a:rPr>
              <a:t>Top view of girls having fun at beach </a:t>
            </a:r>
            <a:endParaRPr sz="1200"/>
          </a:p>
          <a:p>
            <a:pPr indent="0" lvl="0" marL="0" marR="50800" rtl="0" algn="l">
              <a:lnSpc>
                <a:spcPct val="100000"/>
              </a:lnSpc>
              <a:spcBef>
                <a:spcPts val="0"/>
              </a:spcBef>
              <a:spcAft>
                <a:spcPts val="0"/>
              </a:spcAft>
              <a:buNone/>
            </a:pPr>
            <a:r>
              <a:rPr lang="en" sz="1200">
                <a:uFill>
                  <a:noFill/>
                </a:uFill>
                <a:hlinkClick r:id="rId9"/>
              </a:rPr>
              <a:t>Copy-space friends on couch with chat bubble </a:t>
            </a:r>
            <a:endParaRPr sz="1200"/>
          </a:p>
          <a:p>
            <a:pPr indent="0" lvl="0" marL="0" marR="50800" rtl="0" algn="l">
              <a:lnSpc>
                <a:spcPct val="100000"/>
              </a:lnSpc>
              <a:spcBef>
                <a:spcPts val="0"/>
              </a:spcBef>
              <a:spcAft>
                <a:spcPts val="0"/>
              </a:spcAft>
              <a:buNone/>
            </a:pPr>
            <a:r>
              <a:rPr lang="en" sz="1200">
                <a:solidFill>
                  <a:schemeClr val="dk1"/>
                </a:solidFill>
                <a:highlight>
                  <a:srgbClr val="FFFFFF"/>
                </a:highlight>
                <a:uFill>
                  <a:noFill/>
                </a:uFill>
                <a:hlinkClick r:id="rId10">
                  <a:extLst>
                    <a:ext uri="{A12FA001-AC4F-418D-AE19-62706E023703}">
                      <ahyp:hlinkClr val="tx"/>
                    </a:ext>
                  </a:extLst>
                </a:hlinkClick>
              </a:rPr>
              <a:t>Father and son playing with oranges</a:t>
            </a:r>
            <a:endParaRPr sz="1200">
              <a:solidFill>
                <a:schemeClr val="dk1"/>
              </a:solidFill>
            </a:endParaRPr>
          </a:p>
          <a:p>
            <a:pPr indent="0" lvl="0" marL="0" marR="50800" rtl="0" algn="l">
              <a:lnSpc>
                <a:spcPct val="100000"/>
              </a:lnSpc>
              <a:spcBef>
                <a:spcPts val="0"/>
              </a:spcBef>
              <a:spcAft>
                <a:spcPts val="0"/>
              </a:spcAft>
              <a:buNone/>
            </a:pPr>
            <a:r>
              <a:rPr lang="en" sz="1200">
                <a:uFill>
                  <a:noFill/>
                </a:uFill>
                <a:hlinkClick r:id="rId11"/>
              </a:rPr>
              <a:t>Close-up male handshake view </a:t>
            </a:r>
            <a:endParaRPr sz="1200"/>
          </a:p>
          <a:p>
            <a:pPr indent="0" lvl="0" marL="0" marR="50800" rtl="0" algn="l">
              <a:lnSpc>
                <a:spcPct val="100000"/>
              </a:lnSpc>
              <a:spcBef>
                <a:spcPts val="0"/>
              </a:spcBef>
              <a:spcAft>
                <a:spcPts val="0"/>
              </a:spcAft>
              <a:buNone/>
            </a:pPr>
            <a:r>
              <a:rPr lang="en" sz="1200">
                <a:uFill>
                  <a:noFill/>
                </a:uFill>
                <a:hlinkClick r:id="rId12"/>
              </a:rPr>
              <a:t>Ethnic young woman holding cup on white background </a:t>
            </a:r>
            <a:endParaRPr sz="1200"/>
          </a:p>
          <a:p>
            <a:pPr indent="0" lvl="0" marL="0" marR="50800" rtl="0" algn="l">
              <a:lnSpc>
                <a:spcPct val="100000"/>
              </a:lnSpc>
              <a:spcBef>
                <a:spcPts val="0"/>
              </a:spcBef>
              <a:spcAft>
                <a:spcPts val="0"/>
              </a:spcAft>
              <a:buNone/>
            </a:pPr>
            <a:r>
              <a:t/>
            </a:r>
            <a:endParaRPr sz="1200">
              <a:latin typeface="Verdana"/>
              <a:ea typeface="Verdana"/>
              <a:cs typeface="Verdana"/>
              <a:sym typeface="Verdana"/>
            </a:endParaRPr>
          </a:p>
          <a:p>
            <a:pPr indent="0" lvl="0" marL="0" marR="50800" rtl="0" algn="l">
              <a:lnSpc>
                <a:spcPct val="100000"/>
              </a:lnSpc>
              <a:spcBef>
                <a:spcPts val="0"/>
              </a:spcBef>
              <a:spcAft>
                <a:spcPts val="0"/>
              </a:spcAft>
              <a:buClr>
                <a:schemeClr val="dk1"/>
              </a:buClr>
              <a:buSzPts val="1100"/>
              <a:buFont typeface="Arial"/>
              <a:buNone/>
            </a:pPr>
            <a:r>
              <a:rPr b="1" lang="en" sz="1700">
                <a:solidFill>
                  <a:srgbClr val="FB8500"/>
                </a:solidFill>
              </a:rPr>
              <a:t>Vectors</a:t>
            </a:r>
            <a:endParaRPr sz="1200">
              <a:latin typeface="Verdana"/>
              <a:ea typeface="Verdana"/>
              <a:cs typeface="Verdana"/>
              <a:sym typeface="Verdana"/>
            </a:endParaRPr>
          </a:p>
          <a:p>
            <a:pPr indent="0" lvl="0" marL="0" marR="50800" rtl="0" algn="l">
              <a:lnSpc>
                <a:spcPct val="166000"/>
              </a:lnSpc>
              <a:spcBef>
                <a:spcPts val="0"/>
              </a:spcBef>
              <a:spcAft>
                <a:spcPts val="0"/>
              </a:spcAft>
              <a:buNone/>
            </a:pPr>
            <a:r>
              <a:rPr lang="en" sz="1200">
                <a:uFill>
                  <a:noFill/>
                </a:uFill>
                <a:hlinkClick r:id="rId13"/>
              </a:rPr>
              <a:t>Branding identity template </a:t>
            </a:r>
            <a:endParaRPr sz="1200"/>
          </a:p>
          <a:p>
            <a:pPr indent="0" lvl="0" marL="0" rtl="0" algn="l">
              <a:spcBef>
                <a:spcPts val="0"/>
              </a:spcBef>
              <a:spcAft>
                <a:spcPts val="0"/>
              </a:spcAft>
              <a:buNone/>
            </a:pPr>
            <a:r>
              <a:t/>
            </a:r>
            <a:endParaRPr sz="1100">
              <a:solidFill>
                <a:schemeClr val="dk1"/>
              </a:solidFill>
              <a:latin typeface="Arial"/>
              <a:ea typeface="Arial"/>
              <a:cs typeface="Arial"/>
              <a:sym typeface="Arial"/>
            </a:endParaRPr>
          </a:p>
          <a:p>
            <a:pPr indent="0" lvl="0" marL="0" marR="50800" rtl="0" algn="l">
              <a:lnSpc>
                <a:spcPct val="166000"/>
              </a:lnSpc>
              <a:spcBef>
                <a:spcPts val="0"/>
              </a:spcBef>
              <a:spcAft>
                <a:spcPts val="0"/>
              </a:spcAft>
              <a:buClr>
                <a:schemeClr val="dk1"/>
              </a:buClr>
              <a:buSzPts val="1100"/>
              <a:buFont typeface="Arial"/>
              <a:buNone/>
            </a:pPr>
            <a:r>
              <a:t/>
            </a:r>
            <a:endParaRPr sz="1200"/>
          </a:p>
          <a:p>
            <a:pPr indent="0" lvl="0" marL="0" rtl="0" algn="l">
              <a:spcBef>
                <a:spcPts val="0"/>
              </a:spcBef>
              <a:spcAft>
                <a:spcPts val="0"/>
              </a:spcAft>
              <a:buClr>
                <a:schemeClr val="dk1"/>
              </a:buClr>
              <a:buSzPts val="1100"/>
              <a:buFont typeface="Arial"/>
              <a:buNone/>
            </a:pPr>
            <a:r>
              <a:t/>
            </a:r>
            <a:endParaRPr sz="1100">
              <a:solidFill>
                <a:schemeClr val="dk1"/>
              </a:solidFill>
              <a:latin typeface="Arial"/>
              <a:ea typeface="Arial"/>
              <a:cs typeface="Arial"/>
              <a:sym typeface="Arial"/>
            </a:endParaRPr>
          </a:p>
          <a:p>
            <a:pPr indent="0" lvl="0" marL="0" rtl="0" algn="l">
              <a:spcBef>
                <a:spcPts val="0"/>
              </a:spcBef>
              <a:spcAft>
                <a:spcPts val="0"/>
              </a:spcAft>
              <a:buNone/>
            </a:pPr>
            <a:r>
              <a:t/>
            </a:r>
            <a:endParaRPr sz="1100">
              <a:solidFill>
                <a:schemeClr val="dk1"/>
              </a:solidFil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endParaRPr>
          </a:p>
          <a:p>
            <a:pPr indent="0" lvl="0" marL="0" marR="50800" rtl="0" algn="l">
              <a:lnSpc>
                <a:spcPct val="166000"/>
              </a:lnSpc>
              <a:spcBef>
                <a:spcPts val="0"/>
              </a:spcBef>
              <a:spcAft>
                <a:spcPts val="0"/>
              </a:spcAft>
              <a:buClr>
                <a:schemeClr val="dk1"/>
              </a:buClr>
              <a:buSzPts val="1100"/>
              <a:buFont typeface="Arial"/>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Clr>
                <a:schemeClr val="dk1"/>
              </a:buClr>
              <a:buSzPts val="1100"/>
              <a:buFont typeface="Arial"/>
              <a:buNone/>
            </a:pPr>
            <a:r>
              <a:t/>
            </a:r>
            <a:endParaRPr sz="1100">
              <a:solidFill>
                <a:schemeClr val="dk1"/>
              </a:solidFill>
            </a:endParaRPr>
          </a:p>
          <a:p>
            <a:pPr indent="0" lvl="0" marL="0" rtl="0" algn="l">
              <a:spcBef>
                <a:spcPts val="0"/>
              </a:spcBef>
              <a:spcAft>
                <a:spcPts val="1600"/>
              </a:spcAft>
              <a:buNone/>
            </a:pPr>
            <a:r>
              <a:t/>
            </a:r>
            <a:endParaRPr/>
          </a:p>
        </p:txBody>
      </p:sp>
      <p:sp>
        <p:nvSpPr>
          <p:cNvPr id="643" name="Google Shape;643;p56"/>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Resources</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47" name="Shape 647"/>
        <p:cNvGrpSpPr/>
        <p:nvPr/>
      </p:nvGrpSpPr>
      <p:grpSpPr>
        <a:xfrm>
          <a:off x="0" y="0"/>
          <a:ext cx="0" cy="0"/>
          <a:chOff x="0" y="0"/>
          <a:chExt cx="0" cy="0"/>
        </a:xfrm>
      </p:grpSpPr>
      <p:sp>
        <p:nvSpPr>
          <p:cNvPr id="648" name="Google Shape;648;p57"/>
          <p:cNvSpPr/>
          <p:nvPr/>
        </p:nvSpPr>
        <p:spPr>
          <a:xfrm>
            <a:off x="438150" y="-205025"/>
            <a:ext cx="6048300" cy="49092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Montserrat"/>
              <a:ea typeface="Montserrat"/>
              <a:cs typeface="Montserrat"/>
              <a:sym typeface="Montserrat"/>
            </a:endParaRPr>
          </a:p>
        </p:txBody>
      </p:sp>
      <p:sp>
        <p:nvSpPr>
          <p:cNvPr id="649" name="Google Shape;649;p57"/>
          <p:cNvSpPr txBox="1"/>
          <p:nvPr>
            <p:ph idx="1" type="body"/>
          </p:nvPr>
        </p:nvSpPr>
        <p:spPr>
          <a:xfrm>
            <a:off x="720000" y="1152475"/>
            <a:ext cx="7695900" cy="3246900"/>
          </a:xfrm>
          <a:prstGeom prst="rect">
            <a:avLst/>
          </a:prstGeom>
        </p:spPr>
        <p:txBody>
          <a:bodyPr anchorCtr="0" anchor="t" bIns="91425" lIns="91425" spcFirstLastPara="1" rIns="91425" wrap="square" tIns="91425">
            <a:noAutofit/>
          </a:bodyPr>
          <a:lstStyle/>
          <a:p>
            <a:pPr indent="0" lvl="0" marL="0" marR="50800" rtl="0" algn="l">
              <a:spcBef>
                <a:spcPts val="0"/>
              </a:spcBef>
              <a:spcAft>
                <a:spcPts val="0"/>
              </a:spcAft>
              <a:buNone/>
            </a:pPr>
            <a:r>
              <a:rPr b="1" lang="en" sz="1700">
                <a:solidFill>
                  <a:srgbClr val="FB8500"/>
                </a:solidFill>
              </a:rPr>
              <a:t>Photos</a:t>
            </a:r>
            <a:endParaRPr b="1" sz="1700">
              <a:solidFill>
                <a:srgbClr val="FB8500"/>
              </a:solidFill>
            </a:endParaRPr>
          </a:p>
          <a:p>
            <a:pPr indent="0" lvl="0" marL="0" marR="50800" rtl="0" algn="l">
              <a:lnSpc>
                <a:spcPct val="100000"/>
              </a:lnSpc>
              <a:spcBef>
                <a:spcPts val="0"/>
              </a:spcBef>
              <a:spcAft>
                <a:spcPts val="0"/>
              </a:spcAft>
              <a:buNone/>
            </a:pPr>
            <a:r>
              <a:rPr lang="en" sz="1200">
                <a:uFill>
                  <a:noFill/>
                </a:uFill>
                <a:hlinkClick r:id="rId3"/>
              </a:rPr>
              <a:t>Woman pointing something to her friend </a:t>
            </a:r>
            <a:endParaRPr sz="1200"/>
          </a:p>
          <a:p>
            <a:pPr indent="0" lvl="0" marL="0" marR="50800" rtl="0" algn="l">
              <a:lnSpc>
                <a:spcPct val="100000"/>
              </a:lnSpc>
              <a:spcBef>
                <a:spcPts val="0"/>
              </a:spcBef>
              <a:spcAft>
                <a:spcPts val="0"/>
              </a:spcAft>
              <a:buNone/>
            </a:pPr>
            <a:r>
              <a:rPr lang="en" sz="1200">
                <a:uFill>
                  <a:noFill/>
                </a:uFill>
                <a:hlinkClick r:id="rId4"/>
              </a:rPr>
              <a:t>Best friends singing on a beach </a:t>
            </a:r>
            <a:endParaRPr/>
          </a:p>
          <a:p>
            <a:pPr indent="0" lvl="0" marL="0" marR="50800" rtl="0" algn="l">
              <a:lnSpc>
                <a:spcPct val="100000"/>
              </a:lnSpc>
              <a:spcBef>
                <a:spcPts val="0"/>
              </a:spcBef>
              <a:spcAft>
                <a:spcPts val="0"/>
              </a:spcAft>
              <a:buNone/>
            </a:pPr>
            <a:r>
              <a:rPr lang="en" sz="1200">
                <a:uFill>
                  <a:noFill/>
                </a:uFill>
                <a:hlinkClick r:id="rId5"/>
              </a:rPr>
              <a:t>Happy friends at table with burgers </a:t>
            </a:r>
            <a:endParaRPr sz="1200"/>
          </a:p>
          <a:p>
            <a:pPr indent="0" lvl="0" marL="0" marR="50800" rtl="0" algn="l">
              <a:lnSpc>
                <a:spcPct val="100000"/>
              </a:lnSpc>
              <a:spcBef>
                <a:spcPts val="0"/>
              </a:spcBef>
              <a:spcAft>
                <a:spcPts val="0"/>
              </a:spcAft>
              <a:buNone/>
            </a:pPr>
            <a:r>
              <a:rPr lang="en" sz="1200">
                <a:uFill>
                  <a:noFill/>
                </a:uFill>
                <a:hlinkClick r:id="rId6"/>
              </a:rPr>
              <a:t>Portrait of boy drinking glass of orange juice</a:t>
            </a:r>
            <a:endParaRPr sz="1200"/>
          </a:p>
          <a:p>
            <a:pPr indent="0" lvl="0" marL="0" marR="50800" rtl="0" algn="l">
              <a:lnSpc>
                <a:spcPct val="100000"/>
              </a:lnSpc>
              <a:spcBef>
                <a:spcPts val="0"/>
              </a:spcBef>
              <a:spcAft>
                <a:spcPts val="0"/>
              </a:spcAft>
              <a:buNone/>
            </a:pPr>
            <a:r>
              <a:rPr lang="en" sz="1200">
                <a:uFill>
                  <a:noFill/>
                </a:uFill>
                <a:hlinkClick r:id="rId7"/>
              </a:rPr>
              <a:t>Portrait of kid holding orange halves over eyes </a:t>
            </a:r>
            <a:endParaRPr sz="1200"/>
          </a:p>
          <a:p>
            <a:pPr indent="0" lvl="0" marL="0" marR="50800" rtl="0" algn="l">
              <a:lnSpc>
                <a:spcPct val="100000"/>
              </a:lnSpc>
              <a:spcBef>
                <a:spcPts val="0"/>
              </a:spcBef>
              <a:spcAft>
                <a:spcPts val="0"/>
              </a:spcAft>
              <a:buNone/>
            </a:pPr>
            <a:r>
              <a:rPr lang="en" sz="1200">
                <a:uFill>
                  <a:noFill/>
                </a:uFill>
                <a:hlinkClick r:id="rId8"/>
              </a:rPr>
              <a:t>Close-up of women's face with holi powder </a:t>
            </a:r>
            <a:endParaRPr sz="1200"/>
          </a:p>
          <a:p>
            <a:pPr indent="0" lvl="0" marL="0" marR="50800" rtl="0" algn="l">
              <a:lnSpc>
                <a:spcPct val="100000"/>
              </a:lnSpc>
              <a:spcBef>
                <a:spcPts val="0"/>
              </a:spcBef>
              <a:spcAft>
                <a:spcPts val="0"/>
              </a:spcAft>
              <a:buNone/>
            </a:pPr>
            <a:r>
              <a:rPr lang="en" sz="1200">
                <a:solidFill>
                  <a:schemeClr val="dk1"/>
                </a:solidFill>
                <a:uFill>
                  <a:noFill/>
                </a:uFill>
                <a:hlinkClick r:id="rId9">
                  <a:extLst>
                    <a:ext uri="{A12FA001-AC4F-418D-AE19-62706E023703}">
                      <ahyp:hlinkClr val="tx"/>
                    </a:ext>
                  </a:extLst>
                </a:hlinkClick>
              </a:rPr>
              <a:t>Front view friends hands connection </a:t>
            </a:r>
            <a:endParaRPr sz="1100">
              <a:solidFill>
                <a:schemeClr val="dk1"/>
              </a:solidFill>
              <a:latin typeface="Arial"/>
              <a:ea typeface="Arial"/>
              <a:cs typeface="Arial"/>
              <a:sym typeface="Aria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latin typeface="Arial"/>
              <a:ea typeface="Arial"/>
              <a:cs typeface="Arial"/>
              <a:sym typeface="Arial"/>
            </a:endParaRPr>
          </a:p>
          <a:p>
            <a:pPr indent="0" lvl="0" marL="0" marR="50800" rtl="0" algn="l">
              <a:lnSpc>
                <a:spcPct val="166000"/>
              </a:lnSpc>
              <a:spcBef>
                <a:spcPts val="0"/>
              </a:spcBef>
              <a:spcAft>
                <a:spcPts val="0"/>
              </a:spcAft>
              <a:buNone/>
            </a:pPr>
            <a:r>
              <a:t/>
            </a:r>
            <a:endParaRPr sz="1200">
              <a:solidFill>
                <a:srgbClr val="374957"/>
              </a:solidFill>
              <a:highlight>
                <a:srgbClr val="FFFFFF"/>
              </a:highlight>
              <a:latin typeface="Verdana"/>
              <a:ea typeface="Verdana"/>
              <a:cs typeface="Verdana"/>
              <a:sym typeface="Verdana"/>
            </a:endParaRPr>
          </a:p>
          <a:p>
            <a:pPr indent="0" lvl="0" marL="0" rtl="0" algn="l">
              <a:spcBef>
                <a:spcPts val="0"/>
              </a:spcBef>
              <a:spcAft>
                <a:spcPts val="0"/>
              </a:spcAft>
              <a:buNone/>
            </a:pPr>
            <a:r>
              <a:t/>
            </a:r>
            <a:endParaRPr sz="1100">
              <a:solidFill>
                <a:schemeClr val="dk1"/>
              </a:solidFill>
              <a:latin typeface="Arial"/>
              <a:ea typeface="Arial"/>
              <a:cs typeface="Arial"/>
              <a:sym typeface="Arial"/>
            </a:endParaRPr>
          </a:p>
          <a:p>
            <a:pPr indent="0" lvl="0" marL="0" marR="50800" rtl="0" algn="l">
              <a:spcBef>
                <a:spcPts val="0"/>
              </a:spcBef>
              <a:spcAft>
                <a:spcPts val="0"/>
              </a:spcAft>
              <a:buClr>
                <a:schemeClr val="dk1"/>
              </a:buClr>
              <a:buSzPts val="1100"/>
              <a:buFont typeface="Arial"/>
              <a:buNone/>
            </a:pPr>
            <a:r>
              <a:t/>
            </a:r>
            <a:endParaRPr b="1" sz="1700">
              <a:solidFill>
                <a:srgbClr val="FB8500"/>
              </a:solidFill>
            </a:endParaRPr>
          </a:p>
        </p:txBody>
      </p:sp>
      <p:sp>
        <p:nvSpPr>
          <p:cNvPr id="650" name="Google Shape;650;p57"/>
          <p:cNvSpPr txBox="1"/>
          <p:nvPr>
            <p:ph type="title"/>
          </p:nvPr>
        </p:nvSpPr>
        <p:spPr>
          <a:xfrm>
            <a:off x="720000" y="643800"/>
            <a:ext cx="76959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654" name="Shape 654"/>
        <p:cNvGrpSpPr/>
        <p:nvPr/>
      </p:nvGrpSpPr>
      <p:grpSpPr>
        <a:xfrm>
          <a:off x="0" y="0"/>
          <a:ext cx="0" cy="0"/>
          <a:chOff x="0" y="0"/>
          <a:chExt cx="0" cy="0"/>
        </a:xfrm>
      </p:grpSpPr>
      <p:sp>
        <p:nvSpPr>
          <p:cNvPr id="655" name="Google Shape;655;p58"/>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656" name="Google Shape;656;p58"/>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657" name="Google Shape;657;p5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661" name="Shape 661"/>
        <p:cNvGrpSpPr/>
        <p:nvPr/>
      </p:nvGrpSpPr>
      <p:grpSpPr>
        <a:xfrm>
          <a:off x="0" y="0"/>
          <a:ext cx="0" cy="0"/>
          <a:chOff x="0" y="0"/>
          <a:chExt cx="0" cy="0"/>
        </a:xfrm>
      </p:grpSpPr>
      <p:sp>
        <p:nvSpPr>
          <p:cNvPr id="662" name="Google Shape;662;p59"/>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663" name="Google Shape;663;p59"/>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664" name="Google Shape;664;p59"/>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668" name="Shape 668"/>
        <p:cNvGrpSpPr/>
        <p:nvPr/>
      </p:nvGrpSpPr>
      <p:grpSpPr>
        <a:xfrm>
          <a:off x="0" y="0"/>
          <a:ext cx="0" cy="0"/>
          <a:chOff x="0" y="0"/>
          <a:chExt cx="0" cy="0"/>
        </a:xfrm>
      </p:grpSpPr>
      <p:sp>
        <p:nvSpPr>
          <p:cNvPr id="669" name="Google Shape;669;p60"/>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70" name="Google Shape;670;p60"/>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671" name="Google Shape;671;p60"/>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Montserrat</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672" name="Google Shape;672;p60"/>
          <p:cNvSpPr/>
          <p:nvPr/>
        </p:nvSpPr>
        <p:spPr>
          <a:xfrm>
            <a:off x="4178788" y="3498875"/>
            <a:ext cx="791400" cy="754200"/>
          </a:xfrm>
          <a:prstGeom prst="roundRect">
            <a:avLst>
              <a:gd fmla="val 16667" name="adj"/>
            </a:avLst>
          </a:prstGeom>
          <a:solidFill>
            <a:srgbClr val="FFC8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60"/>
          <p:cNvSpPr/>
          <p:nvPr/>
        </p:nvSpPr>
        <p:spPr>
          <a:xfrm>
            <a:off x="5240607" y="3498875"/>
            <a:ext cx="791400" cy="754200"/>
          </a:xfrm>
          <a:prstGeom prst="roundRect">
            <a:avLst>
              <a:gd fmla="val 16667" name="adj"/>
            </a:avLst>
          </a:prstGeom>
          <a:solidFill>
            <a:srgbClr val="02476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60"/>
          <p:cNvSpPr/>
          <p:nvPr/>
        </p:nvSpPr>
        <p:spPr>
          <a:xfrm>
            <a:off x="3116963" y="3498875"/>
            <a:ext cx="791400" cy="754200"/>
          </a:xfrm>
          <a:prstGeom prst="roundRect">
            <a:avLst>
              <a:gd fmla="val 16667" name="adj"/>
            </a:avLst>
          </a:prstGeom>
          <a:solidFill>
            <a:srgbClr val="FB85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60"/>
          <p:cNvSpPr txBox="1"/>
          <p:nvPr/>
        </p:nvSpPr>
        <p:spPr>
          <a:xfrm>
            <a:off x="41787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#ffc800ff</a:t>
            </a:r>
            <a:endParaRPr sz="1000">
              <a:solidFill>
                <a:srgbClr val="FFFFFF"/>
              </a:solidFill>
            </a:endParaRPr>
          </a:p>
        </p:txBody>
      </p:sp>
      <p:sp>
        <p:nvSpPr>
          <p:cNvPr id="676" name="Google Shape;676;p60"/>
          <p:cNvSpPr txBox="1"/>
          <p:nvPr/>
        </p:nvSpPr>
        <p:spPr>
          <a:xfrm>
            <a:off x="52406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#024763ff</a:t>
            </a:r>
            <a:endParaRPr sz="1000">
              <a:solidFill>
                <a:srgbClr val="FFFFFF"/>
              </a:solidFill>
            </a:endParaRPr>
          </a:p>
        </p:txBody>
      </p:sp>
      <p:sp>
        <p:nvSpPr>
          <p:cNvPr id="677" name="Google Shape;677;p60"/>
          <p:cNvSpPr txBox="1"/>
          <p:nvPr/>
        </p:nvSpPr>
        <p:spPr>
          <a:xfrm>
            <a:off x="31169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#fb8500ff</a:t>
            </a:r>
            <a:endParaRPr sz="10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681" name="Shape 681"/>
        <p:cNvGrpSpPr/>
        <p:nvPr/>
      </p:nvGrpSpPr>
      <p:grpSpPr>
        <a:xfrm>
          <a:off x="0" y="0"/>
          <a:ext cx="0" cy="0"/>
          <a:chOff x="0" y="0"/>
          <a:chExt cx="0" cy="0"/>
        </a:xfrm>
      </p:grpSpPr>
      <p:sp>
        <p:nvSpPr>
          <p:cNvPr id="682" name="Google Shape;682;p61"/>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683" name="Google Shape;683;p61"/>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684" name="Google Shape;684;p61"/>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685" name="Google Shape;685;p61"/>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686" name="Google Shape;686;p61"/>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687" name="Google Shape;687;p61"/>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688" name="Google Shape;688;p61"/>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689" name="Google Shape;689;p61"/>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690" name="Google Shape;690;p61"/>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691" name="Google Shape;691;p61"/>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692" name="Google Shape;692;p61"/>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693" name="Google Shape;693;p61"/>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697" name="Shape 697"/>
        <p:cNvGrpSpPr/>
        <p:nvPr/>
      </p:nvGrpSpPr>
      <p:grpSpPr>
        <a:xfrm>
          <a:off x="0" y="0"/>
          <a:ext cx="0" cy="0"/>
          <a:chOff x="0" y="0"/>
          <a:chExt cx="0" cy="0"/>
        </a:xfrm>
      </p:grpSpPr>
      <p:sp>
        <p:nvSpPr>
          <p:cNvPr id="698" name="Google Shape;698;p62"/>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699" name="Google Shape;699;p62"/>
          <p:cNvGrpSpPr/>
          <p:nvPr/>
        </p:nvGrpSpPr>
        <p:grpSpPr>
          <a:xfrm>
            <a:off x="5156078" y="3085736"/>
            <a:ext cx="474294" cy="551291"/>
            <a:chOff x="4727025" y="1332775"/>
            <a:chExt cx="59900" cy="69625"/>
          </a:xfrm>
        </p:grpSpPr>
        <p:sp>
          <p:nvSpPr>
            <p:cNvPr id="700" name="Google Shape;700;p6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6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 name="Google Shape;702;p62"/>
          <p:cNvGrpSpPr/>
          <p:nvPr/>
        </p:nvGrpSpPr>
        <p:grpSpPr>
          <a:xfrm>
            <a:off x="5769734" y="2314340"/>
            <a:ext cx="555653" cy="557031"/>
            <a:chOff x="4820425" y="1329900"/>
            <a:chExt cx="70175" cy="70350"/>
          </a:xfrm>
        </p:grpSpPr>
        <p:sp>
          <p:nvSpPr>
            <p:cNvPr id="703" name="Google Shape;703;p6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6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6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6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 name="Google Shape;707;p62"/>
          <p:cNvGrpSpPr/>
          <p:nvPr/>
        </p:nvGrpSpPr>
        <p:grpSpPr>
          <a:xfrm>
            <a:off x="6396103" y="2318845"/>
            <a:ext cx="582574" cy="533871"/>
            <a:chOff x="4903200" y="1331525"/>
            <a:chExt cx="73575" cy="67425"/>
          </a:xfrm>
        </p:grpSpPr>
        <p:sp>
          <p:nvSpPr>
            <p:cNvPr id="708" name="Google Shape;708;p6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6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 name="Google Shape;710;p62"/>
          <p:cNvGrpSpPr/>
          <p:nvPr/>
        </p:nvGrpSpPr>
        <p:grpSpPr>
          <a:xfrm>
            <a:off x="5755581" y="3078709"/>
            <a:ext cx="583960" cy="565345"/>
            <a:chOff x="4815575" y="1416800"/>
            <a:chExt cx="73750" cy="71400"/>
          </a:xfrm>
        </p:grpSpPr>
        <p:sp>
          <p:nvSpPr>
            <p:cNvPr id="711" name="Google Shape;711;p6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6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6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 name="Google Shape;714;p62"/>
          <p:cNvGrpSpPr/>
          <p:nvPr/>
        </p:nvGrpSpPr>
        <p:grpSpPr>
          <a:xfrm>
            <a:off x="6390362" y="3108896"/>
            <a:ext cx="589898" cy="504970"/>
            <a:chOff x="4902475" y="1418875"/>
            <a:chExt cx="74500" cy="63775"/>
          </a:xfrm>
        </p:grpSpPr>
        <p:sp>
          <p:nvSpPr>
            <p:cNvPr id="715" name="Google Shape;715;p6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6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 name="Google Shape;717;p62"/>
          <p:cNvGrpSpPr/>
          <p:nvPr/>
        </p:nvGrpSpPr>
        <p:grpSpPr>
          <a:xfrm>
            <a:off x="5765577" y="3826000"/>
            <a:ext cx="563967" cy="567127"/>
            <a:chOff x="4818100" y="1507675"/>
            <a:chExt cx="71225" cy="71625"/>
          </a:xfrm>
        </p:grpSpPr>
        <p:sp>
          <p:nvSpPr>
            <p:cNvPr id="718" name="Google Shape;718;p6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6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6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6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 name="Google Shape;722;p62"/>
          <p:cNvGrpSpPr/>
          <p:nvPr/>
        </p:nvGrpSpPr>
        <p:grpSpPr>
          <a:xfrm>
            <a:off x="5079075" y="3829461"/>
            <a:ext cx="628301" cy="588505"/>
            <a:chOff x="4721450" y="1509475"/>
            <a:chExt cx="79350" cy="74325"/>
          </a:xfrm>
        </p:grpSpPr>
        <p:sp>
          <p:nvSpPr>
            <p:cNvPr id="723" name="Google Shape;723;p6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6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6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6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 name="Google Shape;727;p62"/>
          <p:cNvGrpSpPr/>
          <p:nvPr/>
        </p:nvGrpSpPr>
        <p:grpSpPr>
          <a:xfrm>
            <a:off x="6424608" y="3814027"/>
            <a:ext cx="557038" cy="562772"/>
            <a:chOff x="4906800" y="1507500"/>
            <a:chExt cx="70350" cy="71075"/>
          </a:xfrm>
        </p:grpSpPr>
        <p:sp>
          <p:nvSpPr>
            <p:cNvPr id="728" name="Google Shape;728;p6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6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6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6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6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 name="Google Shape;733;p62"/>
          <p:cNvGrpSpPr/>
          <p:nvPr/>
        </p:nvGrpSpPr>
        <p:grpSpPr>
          <a:xfrm>
            <a:off x="4462216" y="2340963"/>
            <a:ext cx="517934" cy="517934"/>
            <a:chOff x="3736598" y="2170606"/>
            <a:chExt cx="404889" cy="404889"/>
          </a:xfrm>
        </p:grpSpPr>
        <p:sp>
          <p:nvSpPr>
            <p:cNvPr id="734" name="Google Shape;734;p6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6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6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6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 name="Google Shape;738;p62"/>
          <p:cNvGrpSpPr/>
          <p:nvPr/>
        </p:nvGrpSpPr>
        <p:grpSpPr>
          <a:xfrm>
            <a:off x="3729277" y="2341061"/>
            <a:ext cx="586986" cy="517740"/>
            <a:chOff x="3161917" y="2170682"/>
            <a:chExt cx="458870" cy="404737"/>
          </a:xfrm>
        </p:grpSpPr>
        <p:sp>
          <p:nvSpPr>
            <p:cNvPr id="739" name="Google Shape;739;p6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6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6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 name="Google Shape;742;p62"/>
          <p:cNvGrpSpPr/>
          <p:nvPr/>
        </p:nvGrpSpPr>
        <p:grpSpPr>
          <a:xfrm>
            <a:off x="3752299" y="3102400"/>
            <a:ext cx="540943" cy="517963"/>
            <a:chOff x="3179914" y="2889488"/>
            <a:chExt cx="422876" cy="404911"/>
          </a:xfrm>
        </p:grpSpPr>
        <p:sp>
          <p:nvSpPr>
            <p:cNvPr id="743" name="Google Shape;743;p6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6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6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6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6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6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 name="Google Shape;749;p62"/>
          <p:cNvGrpSpPr/>
          <p:nvPr/>
        </p:nvGrpSpPr>
        <p:grpSpPr>
          <a:xfrm>
            <a:off x="4453093" y="3102358"/>
            <a:ext cx="536180" cy="518047"/>
            <a:chOff x="3729467" y="2889422"/>
            <a:chExt cx="419153" cy="404977"/>
          </a:xfrm>
        </p:grpSpPr>
        <p:sp>
          <p:nvSpPr>
            <p:cNvPr id="750" name="Google Shape;750;p6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6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6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6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6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6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6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 name="Google Shape;757;p62"/>
          <p:cNvGrpSpPr/>
          <p:nvPr/>
        </p:nvGrpSpPr>
        <p:grpSpPr>
          <a:xfrm>
            <a:off x="1990126" y="3445787"/>
            <a:ext cx="965351" cy="134611"/>
            <a:chOff x="4411970" y="2962952"/>
            <a:chExt cx="706544" cy="104212"/>
          </a:xfrm>
        </p:grpSpPr>
        <p:sp>
          <p:nvSpPr>
            <p:cNvPr id="758" name="Google Shape;758;p6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6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6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6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 name="Google Shape;762;p62"/>
          <p:cNvGrpSpPr/>
          <p:nvPr/>
        </p:nvGrpSpPr>
        <p:grpSpPr>
          <a:xfrm>
            <a:off x="1990126" y="3041077"/>
            <a:ext cx="960158" cy="289172"/>
            <a:chOff x="4411970" y="2726085"/>
            <a:chExt cx="643107" cy="193659"/>
          </a:xfrm>
        </p:grpSpPr>
        <p:sp>
          <p:nvSpPr>
            <p:cNvPr id="763" name="Google Shape;763;p6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6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6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 name="Google Shape;766;p62"/>
          <p:cNvGrpSpPr/>
          <p:nvPr/>
        </p:nvGrpSpPr>
        <p:grpSpPr>
          <a:xfrm>
            <a:off x="998624" y="3295400"/>
            <a:ext cx="811503" cy="252584"/>
            <a:chOff x="4411970" y="4340222"/>
            <a:chExt cx="779467" cy="242683"/>
          </a:xfrm>
        </p:grpSpPr>
        <p:sp>
          <p:nvSpPr>
            <p:cNvPr id="767" name="Google Shape;767;p6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6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6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 name="Google Shape;770;p62"/>
          <p:cNvGrpSpPr/>
          <p:nvPr/>
        </p:nvGrpSpPr>
        <p:grpSpPr>
          <a:xfrm>
            <a:off x="1990126" y="2709308"/>
            <a:ext cx="965160" cy="216230"/>
            <a:chOff x="4411970" y="2468674"/>
            <a:chExt cx="747317" cy="167425"/>
          </a:xfrm>
        </p:grpSpPr>
        <p:sp>
          <p:nvSpPr>
            <p:cNvPr id="771" name="Google Shape;771;p6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6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 name="Google Shape;773;p62"/>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 name="Google Shape;774;p62"/>
          <p:cNvGrpSpPr/>
          <p:nvPr/>
        </p:nvGrpSpPr>
        <p:grpSpPr>
          <a:xfrm>
            <a:off x="997692" y="2334687"/>
            <a:ext cx="1959041" cy="208784"/>
            <a:chOff x="6336019" y="3733725"/>
            <a:chExt cx="2566206" cy="351310"/>
          </a:xfrm>
        </p:grpSpPr>
        <p:sp>
          <p:nvSpPr>
            <p:cNvPr id="775" name="Google Shape;775;p6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6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6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6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 name="Google Shape;779;p62"/>
          <p:cNvGrpSpPr/>
          <p:nvPr/>
        </p:nvGrpSpPr>
        <p:grpSpPr>
          <a:xfrm>
            <a:off x="1990126" y="3950602"/>
            <a:ext cx="946551" cy="153200"/>
            <a:chOff x="4404545" y="3301592"/>
            <a:chExt cx="782403" cy="129272"/>
          </a:xfrm>
        </p:grpSpPr>
        <p:sp>
          <p:nvSpPr>
            <p:cNvPr id="780" name="Google Shape;780;p6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6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 name="Google Shape;782;p62"/>
          <p:cNvGrpSpPr/>
          <p:nvPr/>
        </p:nvGrpSpPr>
        <p:grpSpPr>
          <a:xfrm>
            <a:off x="1990126" y="3695937"/>
            <a:ext cx="962257" cy="139127"/>
            <a:chOff x="4411970" y="3131459"/>
            <a:chExt cx="710520" cy="117397"/>
          </a:xfrm>
        </p:grpSpPr>
        <p:sp>
          <p:nvSpPr>
            <p:cNvPr id="783" name="Google Shape;783;p6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6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785" name="Google Shape;785;p62"/>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 name="Google Shape;786;p62"/>
          <p:cNvGrpSpPr/>
          <p:nvPr/>
        </p:nvGrpSpPr>
        <p:grpSpPr>
          <a:xfrm>
            <a:off x="990271" y="3621603"/>
            <a:ext cx="823838" cy="458988"/>
            <a:chOff x="4411970" y="1801825"/>
            <a:chExt cx="734586" cy="409262"/>
          </a:xfrm>
        </p:grpSpPr>
        <p:sp>
          <p:nvSpPr>
            <p:cNvPr id="787" name="Google Shape;787;p6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6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 name="Google Shape;789;p62"/>
          <p:cNvGrpSpPr/>
          <p:nvPr/>
        </p:nvGrpSpPr>
        <p:grpSpPr>
          <a:xfrm>
            <a:off x="3095243" y="2339173"/>
            <a:ext cx="521514" cy="521514"/>
            <a:chOff x="5681300" y="2527788"/>
            <a:chExt cx="805800" cy="805800"/>
          </a:xfrm>
        </p:grpSpPr>
        <p:sp>
          <p:nvSpPr>
            <p:cNvPr id="790" name="Google Shape;790;p6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6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 name="Google Shape;792;p62"/>
          <p:cNvGrpSpPr/>
          <p:nvPr/>
        </p:nvGrpSpPr>
        <p:grpSpPr>
          <a:xfrm>
            <a:off x="3089483" y="3094865"/>
            <a:ext cx="533033" cy="533033"/>
            <a:chOff x="4049800" y="640400"/>
            <a:chExt cx="858900" cy="858900"/>
          </a:xfrm>
        </p:grpSpPr>
        <p:sp>
          <p:nvSpPr>
            <p:cNvPr id="793" name="Google Shape;793;p6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6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62"/>
          <p:cNvGrpSpPr/>
          <p:nvPr/>
        </p:nvGrpSpPr>
        <p:grpSpPr>
          <a:xfrm>
            <a:off x="3014966" y="3772543"/>
            <a:ext cx="682068" cy="682068"/>
            <a:chOff x="5080188" y="927900"/>
            <a:chExt cx="961200" cy="961200"/>
          </a:xfrm>
        </p:grpSpPr>
        <p:sp>
          <p:nvSpPr>
            <p:cNvPr id="796" name="Google Shape;796;p6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6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6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6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6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6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6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6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62"/>
          <p:cNvGrpSpPr/>
          <p:nvPr/>
        </p:nvGrpSpPr>
        <p:grpSpPr>
          <a:xfrm>
            <a:off x="4478465" y="3869234"/>
            <a:ext cx="505650" cy="504006"/>
            <a:chOff x="6039282" y="1042577"/>
            <a:chExt cx="734315" cy="731929"/>
          </a:xfrm>
        </p:grpSpPr>
        <p:sp>
          <p:nvSpPr>
            <p:cNvPr id="805" name="Google Shape;805;p6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6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6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6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6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6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6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6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6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6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6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6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6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6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6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6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6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6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6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6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6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 name="Google Shape;826;p62"/>
          <p:cNvGrpSpPr/>
          <p:nvPr/>
        </p:nvGrpSpPr>
        <p:grpSpPr>
          <a:xfrm>
            <a:off x="5091067" y="2298862"/>
            <a:ext cx="567744" cy="602136"/>
            <a:chOff x="1825800" y="1651625"/>
            <a:chExt cx="539989" cy="571775"/>
          </a:xfrm>
        </p:grpSpPr>
        <p:sp>
          <p:nvSpPr>
            <p:cNvPr id="827" name="Google Shape;827;p6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6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6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6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 name="Google Shape;831;p62"/>
          <p:cNvGrpSpPr/>
          <p:nvPr/>
        </p:nvGrpSpPr>
        <p:grpSpPr>
          <a:xfrm>
            <a:off x="3765995" y="3855579"/>
            <a:ext cx="508123" cy="507955"/>
            <a:chOff x="1897577" y="2802432"/>
            <a:chExt cx="492176" cy="492014"/>
          </a:xfrm>
        </p:grpSpPr>
        <p:sp>
          <p:nvSpPr>
            <p:cNvPr id="832" name="Google Shape;832;p6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6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6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6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6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6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6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6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6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6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6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 name="Google Shape;844;p62"/>
          <p:cNvGrpSpPr/>
          <p:nvPr/>
        </p:nvGrpSpPr>
        <p:grpSpPr>
          <a:xfrm>
            <a:off x="997525" y="4169123"/>
            <a:ext cx="809227" cy="200842"/>
            <a:chOff x="2013045" y="4813233"/>
            <a:chExt cx="921986" cy="228854"/>
          </a:xfrm>
        </p:grpSpPr>
        <p:sp>
          <p:nvSpPr>
            <p:cNvPr id="845" name="Google Shape;845;p6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6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 name="Google Shape;847;p62"/>
          <p:cNvGrpSpPr/>
          <p:nvPr/>
        </p:nvGrpSpPr>
        <p:grpSpPr>
          <a:xfrm>
            <a:off x="1005985" y="2656004"/>
            <a:ext cx="792421" cy="269941"/>
            <a:chOff x="1046767" y="4756633"/>
            <a:chExt cx="859646" cy="292841"/>
          </a:xfrm>
        </p:grpSpPr>
        <p:sp>
          <p:nvSpPr>
            <p:cNvPr id="848" name="Google Shape;848;p6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6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6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 name="Google Shape;851;p6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6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6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6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 name="Google Shape;855;p62"/>
          <p:cNvGrpSpPr/>
          <p:nvPr/>
        </p:nvGrpSpPr>
        <p:grpSpPr>
          <a:xfrm>
            <a:off x="7141841" y="2550562"/>
            <a:ext cx="166473" cy="141497"/>
            <a:chOff x="4660325" y="1866850"/>
            <a:chExt cx="68350" cy="58100"/>
          </a:xfrm>
        </p:grpSpPr>
        <p:sp>
          <p:nvSpPr>
            <p:cNvPr id="856" name="Google Shape;856;p6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6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 name="Google Shape;858;p62"/>
          <p:cNvGrpSpPr/>
          <p:nvPr/>
        </p:nvGrpSpPr>
        <p:grpSpPr>
          <a:xfrm>
            <a:off x="7451186" y="2576286"/>
            <a:ext cx="162515" cy="90049"/>
            <a:chOff x="4791775" y="1877500"/>
            <a:chExt cx="66725" cy="36975"/>
          </a:xfrm>
        </p:grpSpPr>
        <p:sp>
          <p:nvSpPr>
            <p:cNvPr id="859" name="Google Shape;859;p6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 name="Google Shape;861;p62"/>
          <p:cNvGrpSpPr/>
          <p:nvPr/>
        </p:nvGrpSpPr>
        <p:grpSpPr>
          <a:xfrm>
            <a:off x="7772899" y="2576286"/>
            <a:ext cx="144979" cy="90049"/>
            <a:chOff x="4923925" y="1877500"/>
            <a:chExt cx="59525" cy="36975"/>
          </a:xfrm>
        </p:grpSpPr>
        <p:sp>
          <p:nvSpPr>
            <p:cNvPr id="862" name="Google Shape;862;p6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6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 name="Google Shape;864;p62"/>
          <p:cNvGrpSpPr/>
          <p:nvPr/>
        </p:nvGrpSpPr>
        <p:grpSpPr>
          <a:xfrm>
            <a:off x="8067390" y="2558477"/>
            <a:ext cx="141447" cy="125667"/>
            <a:chOff x="5058450" y="1870100"/>
            <a:chExt cx="58075" cy="51600"/>
          </a:xfrm>
        </p:grpSpPr>
        <p:sp>
          <p:nvSpPr>
            <p:cNvPr id="865" name="Google Shape;865;p6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6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 name="Google Shape;867;p62"/>
          <p:cNvGrpSpPr/>
          <p:nvPr/>
        </p:nvGrpSpPr>
        <p:grpSpPr>
          <a:xfrm>
            <a:off x="7481905" y="2980885"/>
            <a:ext cx="101077" cy="107645"/>
            <a:chOff x="4811425" y="2065025"/>
            <a:chExt cx="41500" cy="44200"/>
          </a:xfrm>
        </p:grpSpPr>
        <p:sp>
          <p:nvSpPr>
            <p:cNvPr id="868" name="Google Shape;868;p6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6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 name="Google Shape;870;p62"/>
          <p:cNvGrpSpPr/>
          <p:nvPr/>
        </p:nvGrpSpPr>
        <p:grpSpPr>
          <a:xfrm>
            <a:off x="7774342" y="2981098"/>
            <a:ext cx="120867" cy="107218"/>
            <a:chOff x="4929875" y="2065025"/>
            <a:chExt cx="49625" cy="44025"/>
          </a:xfrm>
        </p:grpSpPr>
        <p:sp>
          <p:nvSpPr>
            <p:cNvPr id="871" name="Google Shape;871;p6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 name="Google Shape;873;p62"/>
          <p:cNvGrpSpPr/>
          <p:nvPr/>
        </p:nvGrpSpPr>
        <p:grpSpPr>
          <a:xfrm>
            <a:off x="8103011" y="2984112"/>
            <a:ext cx="70206" cy="101191"/>
            <a:chOff x="5083925" y="2066350"/>
            <a:chExt cx="28825" cy="41550"/>
          </a:xfrm>
        </p:grpSpPr>
        <p:sp>
          <p:nvSpPr>
            <p:cNvPr id="874" name="Google Shape;874;p6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6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 name="Google Shape;876;p62"/>
          <p:cNvGrpSpPr/>
          <p:nvPr/>
        </p:nvGrpSpPr>
        <p:grpSpPr>
          <a:xfrm>
            <a:off x="7134565" y="2999759"/>
            <a:ext cx="181026" cy="69896"/>
            <a:chOff x="4659775" y="2072775"/>
            <a:chExt cx="74325" cy="28700"/>
          </a:xfrm>
        </p:grpSpPr>
        <p:sp>
          <p:nvSpPr>
            <p:cNvPr id="877" name="Google Shape;877;p6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6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62"/>
          <p:cNvGrpSpPr/>
          <p:nvPr/>
        </p:nvGrpSpPr>
        <p:grpSpPr>
          <a:xfrm>
            <a:off x="8054421" y="2790324"/>
            <a:ext cx="167387" cy="89197"/>
            <a:chOff x="4662475" y="1976500"/>
            <a:chExt cx="68725" cy="36625"/>
          </a:xfrm>
        </p:grpSpPr>
        <p:sp>
          <p:nvSpPr>
            <p:cNvPr id="881" name="Google Shape;881;p6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6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 name="Google Shape;884;p62"/>
          <p:cNvGrpSpPr/>
          <p:nvPr/>
        </p:nvGrpSpPr>
        <p:grpSpPr>
          <a:xfrm>
            <a:off x="7751326" y="2793764"/>
            <a:ext cx="166899" cy="82317"/>
            <a:chOff x="4920150" y="1977875"/>
            <a:chExt cx="68525" cy="33800"/>
          </a:xfrm>
        </p:grpSpPr>
        <p:sp>
          <p:nvSpPr>
            <p:cNvPr id="885" name="Google Shape;885;p6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6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6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 name="Google Shape;888;p62"/>
          <p:cNvGrpSpPr/>
          <p:nvPr/>
        </p:nvGrpSpPr>
        <p:grpSpPr>
          <a:xfrm>
            <a:off x="7162483" y="3197682"/>
            <a:ext cx="125190" cy="127859"/>
            <a:chOff x="4676550" y="2160575"/>
            <a:chExt cx="51400" cy="52500"/>
          </a:xfrm>
        </p:grpSpPr>
        <p:sp>
          <p:nvSpPr>
            <p:cNvPr id="889" name="Google Shape;889;p6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6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6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 name="Google Shape;892;p62"/>
          <p:cNvGrpSpPr/>
          <p:nvPr/>
        </p:nvGrpSpPr>
        <p:grpSpPr>
          <a:xfrm>
            <a:off x="7459741" y="3204714"/>
            <a:ext cx="145405" cy="113794"/>
            <a:chOff x="4768325" y="2163475"/>
            <a:chExt cx="59700" cy="46725"/>
          </a:xfrm>
        </p:grpSpPr>
        <p:sp>
          <p:nvSpPr>
            <p:cNvPr id="893" name="Google Shape;893;p6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6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 name="Google Shape;895;p6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6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6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6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6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6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 name="Google Shape;901;p62"/>
          <p:cNvGrpSpPr/>
          <p:nvPr/>
        </p:nvGrpSpPr>
        <p:grpSpPr>
          <a:xfrm>
            <a:off x="7476059" y="3459808"/>
            <a:ext cx="112768" cy="106853"/>
            <a:chOff x="4768575" y="2253950"/>
            <a:chExt cx="46300" cy="43875"/>
          </a:xfrm>
        </p:grpSpPr>
        <p:sp>
          <p:nvSpPr>
            <p:cNvPr id="902" name="Google Shape;902;p6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6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 name="Google Shape;904;p62"/>
          <p:cNvGrpSpPr/>
          <p:nvPr/>
        </p:nvGrpSpPr>
        <p:grpSpPr>
          <a:xfrm>
            <a:off x="7775682" y="3948834"/>
            <a:ext cx="118187" cy="146246"/>
            <a:chOff x="4960900" y="2433225"/>
            <a:chExt cx="48525" cy="60050"/>
          </a:xfrm>
        </p:grpSpPr>
        <p:sp>
          <p:nvSpPr>
            <p:cNvPr id="905" name="Google Shape;905;p6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6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 name="Google Shape;907;p62"/>
          <p:cNvGrpSpPr/>
          <p:nvPr/>
        </p:nvGrpSpPr>
        <p:grpSpPr>
          <a:xfrm>
            <a:off x="7464247" y="4212895"/>
            <a:ext cx="136394" cy="143810"/>
            <a:chOff x="4854075" y="2527625"/>
            <a:chExt cx="56000" cy="59050"/>
          </a:xfrm>
        </p:grpSpPr>
        <p:sp>
          <p:nvSpPr>
            <p:cNvPr id="908" name="Google Shape;908;p6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6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 name="Google Shape;910;p6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6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6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 name="Google Shape;913;p62"/>
          <p:cNvGrpSpPr/>
          <p:nvPr/>
        </p:nvGrpSpPr>
        <p:grpSpPr>
          <a:xfrm>
            <a:off x="8088458" y="3676639"/>
            <a:ext cx="99312" cy="160797"/>
            <a:chOff x="5059700" y="2334775"/>
            <a:chExt cx="40775" cy="66025"/>
          </a:xfrm>
        </p:grpSpPr>
        <p:sp>
          <p:nvSpPr>
            <p:cNvPr id="914" name="Google Shape;914;p6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6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6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6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6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6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6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 name="Google Shape;923;p62"/>
          <p:cNvGrpSpPr/>
          <p:nvPr/>
        </p:nvGrpSpPr>
        <p:grpSpPr>
          <a:xfrm>
            <a:off x="8045622" y="3941771"/>
            <a:ext cx="184984" cy="160371"/>
            <a:chOff x="5037700" y="2430325"/>
            <a:chExt cx="75950" cy="65850"/>
          </a:xfrm>
        </p:grpSpPr>
        <p:sp>
          <p:nvSpPr>
            <p:cNvPr id="924" name="Google Shape;924;p6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 name="Google Shape;926;p62"/>
          <p:cNvGrpSpPr/>
          <p:nvPr/>
        </p:nvGrpSpPr>
        <p:grpSpPr>
          <a:xfrm>
            <a:off x="7465128" y="3708223"/>
            <a:ext cx="173014" cy="97629"/>
            <a:chOff x="4756975" y="2341800"/>
            <a:chExt cx="91975" cy="51925"/>
          </a:xfrm>
        </p:grpSpPr>
        <p:sp>
          <p:nvSpPr>
            <p:cNvPr id="927" name="Google Shape;927;p6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6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6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6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6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6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6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6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6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6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6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6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6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6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6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6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6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6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6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6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 name="Google Shape;947;p62"/>
          <p:cNvGrpSpPr/>
          <p:nvPr/>
        </p:nvGrpSpPr>
        <p:grpSpPr>
          <a:xfrm>
            <a:off x="7732065" y="4196920"/>
            <a:ext cx="212497" cy="175761"/>
            <a:chOff x="4943575" y="2516350"/>
            <a:chExt cx="98675" cy="81700"/>
          </a:xfrm>
        </p:grpSpPr>
        <p:sp>
          <p:nvSpPr>
            <p:cNvPr id="948" name="Google Shape;948;p6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6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6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6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6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6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6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6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6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6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6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6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6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6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6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6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6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6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6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6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6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6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6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6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6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6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6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6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6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6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6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6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6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6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6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6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6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6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6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6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6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6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6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6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6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6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6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 name="Google Shape;1026;p6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6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62"/>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2"/>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6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34" name="Shape 1034"/>
        <p:cNvGrpSpPr/>
        <p:nvPr/>
      </p:nvGrpSpPr>
      <p:grpSpPr>
        <a:xfrm>
          <a:off x="0" y="0"/>
          <a:ext cx="0" cy="0"/>
          <a:chOff x="0" y="0"/>
          <a:chExt cx="0" cy="0"/>
        </a:xfrm>
      </p:grpSpPr>
      <p:grpSp>
        <p:nvGrpSpPr>
          <p:cNvPr id="1035" name="Google Shape;1035;p63"/>
          <p:cNvGrpSpPr/>
          <p:nvPr/>
        </p:nvGrpSpPr>
        <p:grpSpPr>
          <a:xfrm>
            <a:off x="3642951" y="1176740"/>
            <a:ext cx="2078182" cy="1366558"/>
            <a:chOff x="235800" y="830650"/>
            <a:chExt cx="6978450" cy="4588844"/>
          </a:xfrm>
        </p:grpSpPr>
        <p:sp>
          <p:nvSpPr>
            <p:cNvPr id="1036" name="Google Shape;1036;p63"/>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3"/>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3"/>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3"/>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63"/>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63"/>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63"/>
          <p:cNvGrpSpPr/>
          <p:nvPr/>
        </p:nvGrpSpPr>
        <p:grpSpPr>
          <a:xfrm>
            <a:off x="749629" y="2988892"/>
            <a:ext cx="2622876" cy="1333540"/>
            <a:chOff x="238125" y="1038125"/>
            <a:chExt cx="7146800" cy="3633625"/>
          </a:xfrm>
        </p:grpSpPr>
        <p:sp>
          <p:nvSpPr>
            <p:cNvPr id="1043" name="Google Shape;1043;p6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6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6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6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6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6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6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6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6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6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6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6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6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6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6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6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6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6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6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6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6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6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6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6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6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6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6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6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6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6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6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6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6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6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6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6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6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6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6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6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6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6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6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6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6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6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6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6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6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6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6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6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6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6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6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6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6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6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6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6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6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6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6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6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6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6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6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6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6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6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6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6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6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6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6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6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6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6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6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6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6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6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6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6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6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6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6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6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6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6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6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6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6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6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6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6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6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6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6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6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6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6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6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6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6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6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6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6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6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6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6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6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6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6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6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6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6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6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6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6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6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6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6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6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6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6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6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6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6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6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6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6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6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6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6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6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6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6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6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6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6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6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6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6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6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6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6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6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6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6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 name="Google Shape;2615;p63"/>
          <p:cNvGrpSpPr/>
          <p:nvPr/>
        </p:nvGrpSpPr>
        <p:grpSpPr>
          <a:xfrm>
            <a:off x="5961311" y="1231136"/>
            <a:ext cx="2435960" cy="1297725"/>
            <a:chOff x="233350" y="949250"/>
            <a:chExt cx="7137300" cy="3802300"/>
          </a:xfrm>
        </p:grpSpPr>
        <p:sp>
          <p:nvSpPr>
            <p:cNvPr id="2616" name="Google Shape;2616;p6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7" name="Google Shape;2667;p63"/>
          <p:cNvGrpSpPr/>
          <p:nvPr/>
        </p:nvGrpSpPr>
        <p:grpSpPr>
          <a:xfrm>
            <a:off x="7714435" y="3194726"/>
            <a:ext cx="104231" cy="320340"/>
            <a:chOff x="7564426" y="3224343"/>
            <a:chExt cx="119985" cy="368801"/>
          </a:xfrm>
        </p:grpSpPr>
        <p:sp>
          <p:nvSpPr>
            <p:cNvPr id="2668" name="Google Shape;2668;p6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0" name="Google Shape;2670;p63"/>
          <p:cNvGrpSpPr/>
          <p:nvPr/>
        </p:nvGrpSpPr>
        <p:grpSpPr>
          <a:xfrm>
            <a:off x="7413923" y="3188827"/>
            <a:ext cx="189489" cy="332132"/>
            <a:chOff x="8370831" y="3202002"/>
            <a:chExt cx="218129" cy="382376"/>
          </a:xfrm>
        </p:grpSpPr>
        <p:sp>
          <p:nvSpPr>
            <p:cNvPr id="2671" name="Google Shape;2671;p6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3" name="Google Shape;2673;p63"/>
          <p:cNvGrpSpPr/>
          <p:nvPr/>
        </p:nvGrpSpPr>
        <p:grpSpPr>
          <a:xfrm>
            <a:off x="8137312" y="3599959"/>
            <a:ext cx="309429" cy="267000"/>
            <a:chOff x="6742064" y="3750480"/>
            <a:chExt cx="399315" cy="344560"/>
          </a:xfrm>
        </p:grpSpPr>
        <p:sp>
          <p:nvSpPr>
            <p:cNvPr id="2674" name="Google Shape;2674;p6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63"/>
          <p:cNvGrpSpPr/>
          <p:nvPr/>
        </p:nvGrpSpPr>
        <p:grpSpPr>
          <a:xfrm>
            <a:off x="7676331" y="3951006"/>
            <a:ext cx="180437" cy="281608"/>
            <a:chOff x="7248525" y="3739696"/>
            <a:chExt cx="230531" cy="359790"/>
          </a:xfrm>
        </p:grpSpPr>
        <p:sp>
          <p:nvSpPr>
            <p:cNvPr id="2677" name="Google Shape;2677;p6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9" name="Google Shape;2679;p63"/>
          <p:cNvGrpSpPr/>
          <p:nvPr/>
        </p:nvGrpSpPr>
        <p:grpSpPr>
          <a:xfrm>
            <a:off x="7922251" y="3594231"/>
            <a:ext cx="162896" cy="278710"/>
            <a:chOff x="7601242" y="3729267"/>
            <a:chExt cx="222566" cy="380803"/>
          </a:xfrm>
        </p:grpSpPr>
        <p:sp>
          <p:nvSpPr>
            <p:cNvPr id="2680" name="Google Shape;2680;p6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2" name="Google Shape;2682;p63"/>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3" name="Google Shape;2683;p63"/>
          <p:cNvGrpSpPr/>
          <p:nvPr/>
        </p:nvGrpSpPr>
        <p:grpSpPr>
          <a:xfrm>
            <a:off x="7411896" y="3595371"/>
            <a:ext cx="193543" cy="275990"/>
            <a:chOff x="8304647" y="3738687"/>
            <a:chExt cx="225076" cy="320956"/>
          </a:xfrm>
        </p:grpSpPr>
        <p:sp>
          <p:nvSpPr>
            <p:cNvPr id="2684" name="Google Shape;2684;p63"/>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7" name="Google Shape;2687;p63"/>
          <p:cNvGrpSpPr/>
          <p:nvPr/>
        </p:nvGrpSpPr>
        <p:grpSpPr>
          <a:xfrm>
            <a:off x="7684389" y="3595371"/>
            <a:ext cx="178492" cy="275990"/>
            <a:chOff x="8615101" y="3738687"/>
            <a:chExt cx="207573" cy="320956"/>
          </a:xfrm>
        </p:grpSpPr>
        <p:sp>
          <p:nvSpPr>
            <p:cNvPr id="2688" name="Google Shape;2688;p63"/>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1" name="Google Shape;2691;p63"/>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2" name="Google Shape;2692;p63"/>
          <p:cNvGrpSpPr/>
          <p:nvPr/>
        </p:nvGrpSpPr>
        <p:grpSpPr>
          <a:xfrm>
            <a:off x="7909920" y="3998032"/>
            <a:ext cx="187557" cy="187557"/>
            <a:chOff x="8565775" y="671075"/>
            <a:chExt cx="441000" cy="441000"/>
          </a:xfrm>
        </p:grpSpPr>
        <p:sp>
          <p:nvSpPr>
            <p:cNvPr id="2693" name="Google Shape;2693;p63"/>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3"/>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5" name="Google Shape;2695;p63"/>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3"/>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7" name="Google Shape;2697;p63"/>
          <p:cNvGrpSpPr/>
          <p:nvPr/>
        </p:nvGrpSpPr>
        <p:grpSpPr>
          <a:xfrm>
            <a:off x="6064392" y="3070557"/>
            <a:ext cx="587865" cy="517731"/>
            <a:chOff x="6000718" y="3070557"/>
            <a:chExt cx="587865" cy="517731"/>
          </a:xfrm>
        </p:grpSpPr>
        <p:sp>
          <p:nvSpPr>
            <p:cNvPr id="2698" name="Google Shape;2698;p63"/>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3"/>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3"/>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3"/>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3"/>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3"/>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3"/>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3"/>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3"/>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3"/>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8" name="Google Shape;2708;p63"/>
          <p:cNvGrpSpPr/>
          <p:nvPr/>
        </p:nvGrpSpPr>
        <p:grpSpPr>
          <a:xfrm>
            <a:off x="6079197" y="3714217"/>
            <a:ext cx="557665" cy="516387"/>
            <a:chOff x="6015523" y="3714217"/>
            <a:chExt cx="557665" cy="516387"/>
          </a:xfrm>
        </p:grpSpPr>
        <p:grpSp>
          <p:nvGrpSpPr>
            <p:cNvPr id="2709" name="Google Shape;2709;p63"/>
            <p:cNvGrpSpPr/>
            <p:nvPr/>
          </p:nvGrpSpPr>
          <p:grpSpPr>
            <a:xfrm>
              <a:off x="6036094" y="3716980"/>
              <a:ext cx="529822" cy="510480"/>
              <a:chOff x="3148311" y="-545634"/>
              <a:chExt cx="1006118" cy="969572"/>
            </a:xfrm>
          </p:grpSpPr>
          <p:sp>
            <p:nvSpPr>
              <p:cNvPr id="2710" name="Google Shape;2710;p63"/>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3"/>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3"/>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3"/>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3"/>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3"/>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3"/>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3"/>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3"/>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3"/>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0" name="Google Shape;2720;p63"/>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1" name="Google Shape;2721;p63"/>
          <p:cNvGrpSpPr/>
          <p:nvPr/>
        </p:nvGrpSpPr>
        <p:grpSpPr>
          <a:xfrm>
            <a:off x="6707979" y="3073628"/>
            <a:ext cx="576302" cy="511871"/>
            <a:chOff x="6644304" y="3073628"/>
            <a:chExt cx="576302" cy="511871"/>
          </a:xfrm>
        </p:grpSpPr>
        <p:grpSp>
          <p:nvGrpSpPr>
            <p:cNvPr id="2722" name="Google Shape;2722;p63"/>
            <p:cNvGrpSpPr/>
            <p:nvPr/>
          </p:nvGrpSpPr>
          <p:grpSpPr>
            <a:xfrm>
              <a:off x="6712169" y="3073651"/>
              <a:ext cx="481611" cy="506713"/>
              <a:chOff x="1833536" y="-546641"/>
              <a:chExt cx="914567" cy="962419"/>
            </a:xfrm>
          </p:grpSpPr>
          <p:grpSp>
            <p:nvGrpSpPr>
              <p:cNvPr id="2723" name="Google Shape;2723;p63"/>
              <p:cNvGrpSpPr/>
              <p:nvPr/>
            </p:nvGrpSpPr>
            <p:grpSpPr>
              <a:xfrm>
                <a:off x="1833536" y="-524249"/>
                <a:ext cx="914567" cy="940027"/>
                <a:chOff x="1833536" y="-524249"/>
                <a:chExt cx="914567" cy="940027"/>
              </a:xfrm>
            </p:grpSpPr>
            <p:sp>
              <p:nvSpPr>
                <p:cNvPr id="2724" name="Google Shape;2724;p63"/>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3"/>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3"/>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3"/>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3"/>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9" name="Google Shape;2729;p63"/>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3"/>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3"/>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3"/>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3" name="Google Shape;2733;p6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4" name="Google Shape;2734;p63"/>
          <p:cNvGrpSpPr/>
          <p:nvPr/>
        </p:nvGrpSpPr>
        <p:grpSpPr>
          <a:xfrm>
            <a:off x="6715725" y="3714143"/>
            <a:ext cx="560636" cy="516497"/>
            <a:chOff x="6652051" y="3714143"/>
            <a:chExt cx="560636" cy="516497"/>
          </a:xfrm>
        </p:grpSpPr>
        <p:grpSp>
          <p:nvGrpSpPr>
            <p:cNvPr id="2735" name="Google Shape;2735;p63"/>
            <p:cNvGrpSpPr/>
            <p:nvPr/>
          </p:nvGrpSpPr>
          <p:grpSpPr>
            <a:xfrm>
              <a:off x="6669657" y="3716715"/>
              <a:ext cx="466768" cy="464314"/>
              <a:chOff x="3139766" y="765669"/>
              <a:chExt cx="886380" cy="881888"/>
            </a:xfrm>
          </p:grpSpPr>
          <p:grpSp>
            <p:nvGrpSpPr>
              <p:cNvPr id="2736" name="Google Shape;2736;p63"/>
              <p:cNvGrpSpPr/>
              <p:nvPr/>
            </p:nvGrpSpPr>
            <p:grpSpPr>
              <a:xfrm>
                <a:off x="3139766" y="765669"/>
                <a:ext cx="886380" cy="881888"/>
                <a:chOff x="3139766" y="765669"/>
                <a:chExt cx="886380" cy="881888"/>
              </a:xfrm>
            </p:grpSpPr>
            <p:sp>
              <p:nvSpPr>
                <p:cNvPr id="2737" name="Google Shape;2737;p63"/>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3"/>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3"/>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3"/>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3"/>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3"/>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3"/>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3"/>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3"/>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6" name="Google Shape;2746;p63"/>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3"/>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3"/>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3"/>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0" name="Google Shape;2750;p63"/>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1" name="Google Shape;2751;p63"/>
          <p:cNvGrpSpPr/>
          <p:nvPr/>
        </p:nvGrpSpPr>
        <p:grpSpPr>
          <a:xfrm>
            <a:off x="625184" y="1201451"/>
            <a:ext cx="2665073" cy="1317140"/>
            <a:chOff x="793334" y="1192826"/>
            <a:chExt cx="2665073" cy="1317140"/>
          </a:xfrm>
        </p:grpSpPr>
        <p:sp>
          <p:nvSpPr>
            <p:cNvPr id="2752" name="Google Shape;2752;p63"/>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3"/>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3"/>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3"/>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3"/>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3"/>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3"/>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3"/>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3"/>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3"/>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3"/>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3"/>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3"/>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3"/>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3"/>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3"/>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3"/>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3"/>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3"/>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3"/>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3"/>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3"/>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3"/>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3"/>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3"/>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3"/>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3"/>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3"/>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3"/>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3"/>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3"/>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3"/>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3"/>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3"/>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3"/>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3"/>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3"/>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3"/>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3"/>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3"/>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3"/>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3"/>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3"/>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3"/>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3"/>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3"/>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3"/>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3"/>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3"/>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3"/>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3"/>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3"/>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3"/>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3"/>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3"/>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3"/>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3"/>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3"/>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3"/>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3"/>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3"/>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3"/>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3"/>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3"/>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3"/>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3"/>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3"/>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3"/>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3"/>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3"/>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3"/>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3"/>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3"/>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3"/>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3"/>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3"/>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3"/>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3"/>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3"/>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3"/>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3"/>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3"/>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3"/>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3"/>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3"/>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3"/>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3"/>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3"/>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3"/>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3"/>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3"/>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3"/>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3"/>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3"/>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3"/>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3"/>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3"/>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3"/>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3"/>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3"/>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3"/>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3"/>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3"/>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3"/>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3"/>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3"/>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3"/>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3"/>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3"/>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3"/>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3"/>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3"/>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3"/>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3"/>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3"/>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3"/>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3"/>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3"/>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3"/>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3"/>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3"/>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3"/>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3"/>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3"/>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3"/>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3"/>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3"/>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3"/>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3"/>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3"/>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3"/>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3"/>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3"/>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3"/>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3"/>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3"/>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3"/>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3"/>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3"/>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3"/>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3"/>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3"/>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3"/>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3"/>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3"/>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3"/>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3"/>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3"/>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3"/>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3"/>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3"/>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3"/>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3"/>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3"/>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3"/>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3"/>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3"/>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3"/>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3"/>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3"/>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3"/>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3"/>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3"/>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3"/>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3"/>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3"/>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3"/>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3"/>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3"/>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3"/>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3"/>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3"/>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3"/>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3"/>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3"/>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3"/>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3"/>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3"/>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3"/>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3"/>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3"/>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3"/>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3"/>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3"/>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3"/>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3"/>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3"/>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3"/>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3"/>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3"/>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3"/>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3"/>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3"/>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3"/>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3"/>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3"/>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3"/>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3"/>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3"/>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3"/>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3"/>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3"/>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3"/>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3"/>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3"/>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3"/>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3"/>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3"/>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3"/>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3"/>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3"/>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3"/>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3"/>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3"/>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3"/>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3"/>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3"/>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3"/>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3"/>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3"/>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3"/>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3"/>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3"/>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3"/>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3"/>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3"/>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3"/>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3"/>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3"/>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3"/>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3"/>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3"/>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3"/>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3"/>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3"/>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3"/>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3"/>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3"/>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3"/>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3"/>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3"/>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3"/>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3"/>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3"/>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3"/>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3"/>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3"/>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3"/>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3"/>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3"/>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3"/>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3"/>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3"/>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3"/>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3"/>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3"/>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3"/>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3"/>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3"/>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3"/>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3"/>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3"/>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3"/>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3"/>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3"/>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3"/>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3"/>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3"/>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3"/>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3"/>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3"/>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3"/>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3"/>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3"/>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3"/>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3"/>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3"/>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3"/>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3"/>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3"/>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3"/>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3"/>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3"/>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3"/>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3"/>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3"/>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3"/>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3"/>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3"/>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3"/>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3"/>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3"/>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3"/>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3"/>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3"/>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3"/>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3"/>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3"/>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3"/>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3"/>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3"/>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3"/>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3"/>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3"/>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3"/>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3"/>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3"/>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3"/>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3"/>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3"/>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3"/>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3"/>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3"/>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3"/>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3"/>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3"/>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3"/>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3"/>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3"/>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3"/>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3"/>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3"/>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3"/>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3"/>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3"/>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3"/>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3"/>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3"/>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3"/>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3"/>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3"/>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3"/>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3"/>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3"/>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3"/>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3"/>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3"/>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3"/>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3"/>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3"/>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3"/>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3"/>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3"/>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3"/>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3"/>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3"/>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3"/>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3"/>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3"/>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3"/>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3"/>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3"/>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3"/>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3"/>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3"/>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3"/>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3"/>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3"/>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3"/>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3"/>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3"/>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3"/>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3"/>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3"/>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3"/>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3"/>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3"/>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3"/>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3"/>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3"/>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3"/>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3"/>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3"/>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3"/>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3"/>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3"/>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3"/>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3"/>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3"/>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3"/>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3"/>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3"/>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3"/>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3"/>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3"/>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3"/>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3"/>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3"/>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3"/>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3"/>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3"/>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3"/>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3"/>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3"/>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3"/>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3"/>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3"/>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3"/>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3"/>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3"/>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3"/>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3"/>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3"/>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3"/>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3"/>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3"/>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3"/>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3"/>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3"/>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3"/>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3"/>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3"/>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3"/>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3"/>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3"/>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3"/>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3"/>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3"/>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3"/>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3"/>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3"/>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3"/>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3"/>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3"/>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3"/>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3"/>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3"/>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3"/>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3"/>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3"/>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3"/>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3"/>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3"/>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3"/>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3"/>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3"/>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3"/>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3"/>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3"/>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3"/>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3"/>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3"/>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3"/>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3"/>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3"/>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3"/>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3"/>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3"/>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3"/>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3"/>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3"/>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3"/>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3"/>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3"/>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3"/>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3"/>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3"/>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3"/>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3"/>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3"/>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3"/>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3"/>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3"/>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3"/>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3"/>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3"/>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3"/>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3"/>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3"/>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3"/>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3"/>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3"/>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3"/>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3"/>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3"/>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3"/>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3"/>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3"/>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3"/>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3"/>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3"/>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3"/>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3"/>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3"/>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3"/>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3"/>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3"/>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3"/>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3"/>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3"/>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3"/>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3"/>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3"/>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3"/>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3"/>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3"/>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3"/>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3"/>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3"/>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3"/>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3"/>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3"/>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3"/>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3"/>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3"/>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3"/>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3"/>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3"/>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3"/>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3"/>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3"/>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3"/>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3"/>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3"/>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3"/>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3"/>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3"/>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3"/>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3"/>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3"/>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3"/>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3"/>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3"/>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3"/>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3"/>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3"/>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3"/>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3"/>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3"/>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3"/>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3"/>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3"/>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3"/>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3"/>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3"/>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3"/>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3"/>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3"/>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3"/>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3"/>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3"/>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3"/>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3"/>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3"/>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3"/>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3"/>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3"/>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3"/>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3"/>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3"/>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3"/>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3"/>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3"/>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3"/>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3"/>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3"/>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3"/>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3"/>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3"/>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3"/>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3"/>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3"/>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3"/>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3"/>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3"/>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3"/>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3"/>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3"/>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3"/>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3"/>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3"/>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3"/>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3"/>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3"/>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3"/>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3"/>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3"/>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3"/>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3"/>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3"/>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3"/>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3"/>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3"/>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3"/>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3"/>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3"/>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3"/>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3"/>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3"/>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3"/>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3"/>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3"/>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3"/>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3"/>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3"/>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3"/>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3"/>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3"/>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3"/>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3"/>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3"/>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3"/>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3"/>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3"/>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3"/>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3"/>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3"/>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3"/>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3"/>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3"/>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3"/>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3"/>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3"/>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3"/>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3"/>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3"/>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3"/>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3"/>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3"/>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3"/>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3"/>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3"/>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3"/>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3"/>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3"/>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3"/>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3"/>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3"/>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3"/>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3"/>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3"/>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3"/>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3"/>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3"/>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3"/>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3"/>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3"/>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3"/>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3"/>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3"/>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3"/>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3"/>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3"/>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3"/>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3"/>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3"/>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3"/>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3"/>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3"/>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3"/>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3"/>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3"/>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3"/>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3"/>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3"/>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3"/>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3"/>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3"/>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3"/>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3"/>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3"/>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3"/>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3"/>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3"/>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3"/>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3"/>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3"/>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3"/>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3"/>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3"/>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3"/>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3"/>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3"/>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3"/>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3"/>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3"/>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3"/>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3"/>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3"/>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3"/>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3"/>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3"/>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3"/>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3"/>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3"/>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3"/>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3"/>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3"/>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3"/>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3"/>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3"/>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3"/>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3"/>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3"/>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3"/>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3"/>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3"/>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3"/>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3"/>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3"/>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3"/>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3"/>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3"/>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3"/>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3"/>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3"/>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3"/>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3"/>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3"/>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3"/>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3"/>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3"/>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3"/>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3"/>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3"/>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3"/>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3"/>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3"/>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3"/>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3"/>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3"/>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3"/>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3"/>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3"/>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3"/>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3"/>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3"/>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3"/>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3"/>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3"/>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3"/>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3"/>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3"/>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3"/>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3"/>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3"/>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3"/>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3"/>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3"/>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3"/>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3"/>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3"/>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3"/>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3"/>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3"/>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3"/>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3"/>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3"/>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3"/>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3"/>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3"/>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3"/>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3"/>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3"/>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3"/>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3"/>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3"/>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3"/>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3"/>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3"/>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3"/>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3"/>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3"/>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3"/>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3"/>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3"/>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3"/>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3"/>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3"/>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3"/>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3"/>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3"/>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3"/>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3"/>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3"/>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3"/>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3"/>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3"/>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3"/>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3"/>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3"/>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3"/>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3"/>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3"/>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3"/>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3"/>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3"/>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3"/>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3"/>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3"/>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3"/>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3"/>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3"/>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3"/>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3"/>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3"/>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3"/>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3"/>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3"/>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3"/>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3"/>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3"/>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3"/>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3"/>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3"/>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3"/>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3"/>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3"/>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3"/>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3"/>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3"/>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3"/>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3"/>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3"/>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3"/>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3"/>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3"/>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3"/>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3"/>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3"/>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3"/>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3"/>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3"/>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3"/>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3"/>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3"/>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3"/>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3"/>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3"/>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3"/>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3"/>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3"/>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3"/>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3"/>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3"/>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3"/>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3"/>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3"/>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3"/>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3"/>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3"/>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3"/>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3"/>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3"/>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3"/>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3"/>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3"/>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3"/>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3"/>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3"/>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3"/>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3"/>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3"/>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3"/>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3"/>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3"/>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3"/>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3"/>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3"/>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3"/>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3"/>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3"/>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3"/>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3"/>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3"/>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3"/>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3"/>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3"/>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3"/>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3"/>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3"/>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3"/>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3"/>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3"/>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3"/>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3"/>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3"/>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3"/>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3"/>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3"/>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3"/>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3"/>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3"/>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3"/>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3"/>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3"/>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3"/>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3"/>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3"/>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3"/>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3"/>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3"/>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3"/>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3"/>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3"/>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3"/>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3"/>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3"/>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3"/>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3"/>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3"/>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3"/>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3"/>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3"/>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3"/>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3"/>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3"/>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3"/>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3"/>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3"/>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3"/>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3"/>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3"/>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3"/>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3"/>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3"/>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3"/>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3"/>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3"/>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3"/>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3"/>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3"/>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3"/>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3"/>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3"/>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3"/>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3"/>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3"/>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3"/>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3"/>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3"/>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3"/>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3"/>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3"/>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3"/>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3"/>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3"/>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3"/>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3"/>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3"/>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3"/>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3"/>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3"/>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3"/>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3"/>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3"/>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3"/>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3"/>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3"/>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3"/>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3"/>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3"/>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3"/>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3"/>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3"/>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3"/>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3"/>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3"/>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3"/>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3"/>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3"/>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3"/>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3"/>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3"/>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3"/>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3"/>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3"/>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3"/>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3"/>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3"/>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3"/>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3"/>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3"/>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3"/>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3"/>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3"/>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3"/>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3"/>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3"/>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3"/>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3"/>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3"/>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3"/>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3"/>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3"/>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3"/>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3"/>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3"/>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3"/>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3"/>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3"/>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3"/>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3"/>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3"/>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3"/>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3"/>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3"/>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3"/>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3"/>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3"/>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3"/>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3"/>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3"/>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3"/>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3"/>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3"/>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3"/>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3"/>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3"/>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3"/>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3"/>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3"/>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3"/>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3"/>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3"/>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3"/>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3"/>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3"/>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3"/>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3"/>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3"/>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3"/>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3"/>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3"/>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3"/>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3"/>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3"/>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3"/>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3"/>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3"/>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3"/>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3"/>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3"/>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3"/>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3"/>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3"/>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3"/>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3"/>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3"/>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3"/>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3"/>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3"/>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3"/>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3"/>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3"/>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3"/>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3"/>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3"/>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3"/>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3"/>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3"/>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3"/>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3"/>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3"/>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3"/>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3"/>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3"/>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3"/>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3"/>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3"/>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3"/>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3"/>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3"/>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3"/>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3"/>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3"/>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3"/>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3"/>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3"/>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3"/>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3"/>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3"/>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3"/>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3"/>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3"/>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3"/>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3"/>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3"/>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3"/>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3"/>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3"/>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3"/>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3"/>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3"/>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3"/>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3"/>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3"/>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3"/>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3"/>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3"/>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3"/>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3"/>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3"/>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3"/>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3"/>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3"/>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3"/>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3"/>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3"/>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3"/>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3"/>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3"/>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3"/>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3"/>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3"/>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3"/>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3"/>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3"/>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3"/>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3"/>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3"/>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3"/>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3"/>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3"/>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3"/>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3"/>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3"/>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3"/>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3"/>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3"/>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3"/>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3"/>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3"/>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3"/>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3"/>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3"/>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3"/>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3"/>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3"/>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3"/>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3"/>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3"/>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3"/>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3"/>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3"/>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3"/>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3"/>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3"/>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3"/>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3"/>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3"/>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3"/>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3"/>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3"/>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3"/>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3"/>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3"/>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3"/>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3"/>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3"/>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3"/>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3"/>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3"/>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3"/>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3"/>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3"/>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3"/>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3"/>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3"/>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3"/>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3"/>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3"/>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3"/>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3"/>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3"/>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3"/>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3"/>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3"/>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3"/>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3"/>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3"/>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3"/>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3"/>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3"/>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3"/>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3"/>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3"/>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3"/>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3"/>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3"/>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3"/>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3"/>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3"/>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3"/>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3"/>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3"/>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3"/>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3"/>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3"/>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3"/>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3"/>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3"/>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3"/>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3"/>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3"/>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3"/>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3"/>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3"/>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3"/>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3"/>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3"/>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3"/>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3"/>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3"/>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3"/>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3"/>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3"/>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3"/>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3"/>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3"/>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3"/>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3"/>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3"/>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3"/>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3"/>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3"/>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3"/>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3"/>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3"/>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3"/>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3"/>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3"/>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3"/>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3"/>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3"/>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3"/>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3"/>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3"/>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3"/>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3"/>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3"/>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3"/>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3"/>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3"/>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3"/>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3"/>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3"/>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3"/>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3"/>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3"/>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3"/>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3"/>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3"/>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3"/>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3"/>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3"/>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3"/>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3"/>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3"/>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3"/>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3"/>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3"/>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3"/>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3"/>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3"/>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3"/>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3"/>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3"/>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3"/>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3"/>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3"/>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3"/>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3"/>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3"/>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3"/>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3"/>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3"/>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3"/>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3"/>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3"/>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3"/>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3"/>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3"/>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3"/>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3"/>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3"/>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3"/>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3"/>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3"/>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3"/>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3"/>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3"/>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3"/>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3"/>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3"/>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3"/>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3"/>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3"/>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3"/>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3"/>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3"/>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3"/>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3"/>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3"/>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3"/>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3"/>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3"/>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3"/>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3"/>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3"/>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3"/>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3"/>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3"/>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3"/>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3"/>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3"/>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3"/>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3"/>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3"/>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3"/>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3"/>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3"/>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3"/>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3"/>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3"/>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3"/>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3"/>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3"/>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3"/>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3"/>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3"/>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3"/>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3"/>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3"/>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3"/>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3"/>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3"/>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3"/>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3"/>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3"/>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3"/>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3"/>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3"/>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3"/>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3"/>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3"/>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3"/>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3"/>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3"/>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3"/>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3"/>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3"/>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3"/>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3"/>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3"/>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3"/>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3"/>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3"/>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3"/>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3"/>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3"/>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3"/>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3"/>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3"/>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3"/>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3"/>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3"/>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3"/>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3"/>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3"/>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3"/>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3"/>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3"/>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3"/>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3"/>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3"/>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3"/>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3"/>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3"/>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3"/>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3"/>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3"/>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3"/>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3"/>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3"/>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3"/>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3"/>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3"/>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3"/>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3"/>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3"/>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3"/>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3"/>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3"/>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3"/>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3"/>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3"/>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3"/>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3"/>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3"/>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3"/>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3"/>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3"/>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3"/>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3"/>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3"/>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3"/>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3"/>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3"/>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3"/>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3"/>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3"/>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3"/>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3"/>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3"/>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3"/>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3"/>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3"/>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3"/>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3"/>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3"/>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3"/>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3"/>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3"/>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3"/>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3"/>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3"/>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3"/>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3"/>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3"/>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3"/>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3"/>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3"/>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3"/>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3"/>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3"/>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3"/>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3"/>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3"/>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3"/>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3"/>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3"/>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3"/>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3"/>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3"/>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3"/>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3"/>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3"/>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3"/>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3"/>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3"/>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3"/>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3"/>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3"/>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3"/>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3"/>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3"/>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3"/>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3"/>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3"/>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3"/>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3"/>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3"/>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3"/>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3"/>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3"/>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3"/>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3"/>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3"/>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3"/>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3"/>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3"/>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3"/>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3"/>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3"/>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3"/>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3"/>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3"/>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3"/>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3"/>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3"/>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3"/>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3"/>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3"/>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3"/>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3"/>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3"/>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3"/>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3"/>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3"/>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3"/>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3"/>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3"/>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3"/>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3"/>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3"/>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3"/>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3"/>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3"/>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3"/>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3"/>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3"/>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3"/>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3"/>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3"/>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3"/>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3"/>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3"/>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3"/>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3"/>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3"/>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3"/>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3"/>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3"/>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3"/>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3"/>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3"/>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3"/>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3"/>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3"/>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3"/>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3"/>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3"/>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3"/>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3"/>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3"/>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3"/>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3"/>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3"/>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3"/>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3"/>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3"/>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3"/>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3"/>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3"/>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3"/>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3"/>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3"/>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3"/>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3"/>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3"/>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3"/>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3"/>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3"/>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3"/>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3"/>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3"/>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3"/>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3"/>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3"/>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3"/>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3"/>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3"/>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3"/>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3"/>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3"/>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3"/>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3"/>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3"/>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3"/>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3"/>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3"/>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3"/>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3"/>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3"/>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3"/>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3"/>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3"/>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3"/>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3"/>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3"/>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3"/>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3"/>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3"/>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3"/>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3"/>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3"/>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3"/>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3"/>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3"/>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3"/>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3"/>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3"/>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3"/>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3"/>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3"/>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3"/>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3"/>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3"/>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3"/>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3"/>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3"/>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3"/>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3"/>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3"/>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3"/>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3"/>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3"/>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3"/>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3"/>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3"/>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3"/>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3"/>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3"/>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3"/>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3"/>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3"/>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3"/>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3"/>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3"/>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3"/>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3"/>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3"/>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3"/>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3"/>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3"/>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3"/>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3"/>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3"/>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3"/>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3"/>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3"/>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3"/>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3"/>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3"/>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3"/>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3"/>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3"/>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3"/>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3"/>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3"/>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3"/>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3"/>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3"/>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3"/>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3"/>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3"/>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3"/>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3"/>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3"/>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3"/>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3"/>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3"/>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3"/>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3"/>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3"/>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3"/>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3"/>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3"/>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3"/>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3"/>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3"/>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3"/>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3"/>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3"/>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3"/>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3"/>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3"/>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3"/>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3"/>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3"/>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3"/>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3"/>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3"/>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3"/>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3"/>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3"/>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3"/>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3"/>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3"/>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3"/>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3"/>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3"/>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3"/>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3"/>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3"/>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3"/>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3"/>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3"/>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3"/>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3"/>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3"/>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3"/>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3"/>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3"/>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3"/>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3"/>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3"/>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3"/>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3"/>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3"/>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3"/>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3"/>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3"/>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3"/>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3"/>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3"/>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3"/>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3"/>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3"/>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3"/>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3"/>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3"/>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3"/>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3"/>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3"/>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3"/>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3"/>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3"/>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3"/>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3"/>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3"/>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3"/>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3"/>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3"/>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3"/>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3"/>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3"/>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3"/>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3"/>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3"/>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3"/>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3"/>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3"/>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3"/>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3"/>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3"/>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3"/>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3"/>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3"/>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3"/>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3"/>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3"/>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3"/>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3"/>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3"/>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3"/>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3"/>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3"/>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3"/>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3"/>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3"/>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3"/>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3"/>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3"/>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3"/>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3"/>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3"/>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3"/>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3"/>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3"/>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3"/>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3"/>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3"/>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3"/>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3"/>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3"/>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3"/>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3"/>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3"/>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3"/>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3"/>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3"/>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3"/>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3"/>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3"/>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3"/>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3"/>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3"/>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3"/>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3"/>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3"/>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3"/>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3"/>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3"/>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3"/>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3"/>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3"/>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3"/>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3"/>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3"/>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3"/>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3"/>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3"/>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3"/>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3"/>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3"/>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3"/>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3"/>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3"/>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3"/>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3"/>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3"/>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3"/>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3"/>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3"/>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3"/>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3"/>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3"/>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3"/>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3"/>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3"/>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3"/>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3"/>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3"/>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3"/>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3"/>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3"/>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3"/>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3"/>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3"/>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3"/>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3"/>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3"/>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3"/>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3"/>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3"/>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3"/>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3"/>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3"/>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3"/>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3"/>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3"/>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3"/>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3"/>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3"/>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3"/>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3"/>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3"/>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3"/>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3"/>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3"/>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3"/>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3"/>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3"/>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3"/>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3"/>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3"/>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3"/>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3"/>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3"/>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3"/>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3"/>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3"/>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3"/>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3"/>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3"/>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3"/>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3"/>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3"/>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3"/>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3"/>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3"/>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3"/>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3"/>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3"/>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3"/>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3"/>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3"/>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3"/>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3"/>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3"/>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3"/>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3"/>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3"/>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3"/>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3"/>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3"/>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3"/>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3"/>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3"/>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3"/>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3"/>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3"/>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3"/>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3"/>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3"/>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3"/>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3"/>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3"/>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3"/>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3"/>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3"/>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3"/>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3"/>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3"/>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3"/>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3"/>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3"/>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3"/>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3"/>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3"/>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3"/>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3"/>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3"/>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3"/>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3"/>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3"/>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3"/>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3"/>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3"/>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3"/>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3"/>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3"/>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3"/>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3"/>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3"/>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3"/>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3"/>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3"/>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3"/>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3"/>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3"/>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3"/>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3"/>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3"/>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3"/>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3"/>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3"/>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3"/>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3"/>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3"/>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3"/>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3"/>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3"/>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3"/>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3"/>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3"/>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3"/>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3"/>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3"/>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3"/>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3"/>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3"/>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3"/>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3"/>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3"/>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3"/>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3"/>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3"/>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3"/>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3"/>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3"/>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3"/>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3"/>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3"/>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3"/>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3"/>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3"/>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3"/>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3"/>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3"/>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3"/>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3"/>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3"/>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3"/>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3"/>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3"/>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3"/>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3"/>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3"/>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3"/>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3"/>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3"/>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3"/>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3"/>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3"/>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3"/>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3"/>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3"/>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3"/>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3"/>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3"/>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3"/>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3"/>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3"/>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3"/>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3"/>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3"/>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3"/>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3"/>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3"/>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3"/>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3"/>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3"/>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3"/>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3"/>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3"/>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3"/>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3"/>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3"/>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3"/>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3"/>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3"/>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3"/>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3"/>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3"/>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3"/>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3"/>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3"/>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3"/>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3"/>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3"/>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3"/>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3"/>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3"/>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3"/>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3"/>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3"/>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3"/>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3"/>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3"/>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3"/>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3"/>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3"/>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3"/>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3"/>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3"/>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3"/>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3"/>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3"/>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3"/>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3"/>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3"/>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3"/>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3"/>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3"/>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3"/>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3"/>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3"/>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3"/>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3"/>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3"/>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3"/>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3"/>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3"/>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3"/>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3"/>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3"/>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3"/>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3"/>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3"/>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3"/>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3"/>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3"/>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3"/>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3"/>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3"/>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3"/>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3"/>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3"/>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3"/>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3"/>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3"/>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3"/>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3"/>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3"/>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3"/>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3"/>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3"/>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3"/>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3"/>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3"/>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3"/>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3"/>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3"/>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3"/>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3"/>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3"/>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3"/>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3"/>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3"/>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3"/>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3"/>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3"/>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3"/>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3"/>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3"/>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3"/>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3"/>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3"/>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3"/>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3"/>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3"/>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3"/>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3"/>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3"/>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3"/>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3"/>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3"/>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3"/>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3"/>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3"/>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3"/>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3"/>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3"/>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3"/>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3"/>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3"/>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3"/>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3"/>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3"/>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3"/>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3"/>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3"/>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3"/>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3"/>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3"/>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3"/>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3"/>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3"/>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3"/>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3"/>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3"/>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3"/>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3"/>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3"/>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3"/>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3"/>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3"/>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3"/>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3"/>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3"/>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3"/>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3"/>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3"/>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3"/>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3"/>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3"/>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3"/>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3"/>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3"/>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3"/>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3"/>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3"/>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3"/>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3"/>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3"/>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3"/>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3"/>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3"/>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3"/>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3"/>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3"/>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3"/>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3"/>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3"/>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3"/>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3"/>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3"/>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3"/>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3"/>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3"/>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3"/>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3"/>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3"/>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3"/>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3"/>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3"/>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3"/>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3"/>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3"/>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3"/>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3"/>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3"/>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3"/>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3"/>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3"/>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3"/>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3"/>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3"/>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3"/>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3"/>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3"/>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3"/>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3"/>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3"/>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3"/>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3"/>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3"/>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3"/>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3"/>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3"/>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3"/>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3"/>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3"/>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3"/>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3"/>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3"/>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3"/>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3"/>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3"/>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3"/>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3"/>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3"/>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3"/>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3"/>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3"/>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3"/>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3"/>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3"/>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3"/>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3"/>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3"/>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3"/>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3"/>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3"/>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3"/>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3"/>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3"/>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3"/>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3"/>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3"/>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3"/>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3"/>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3"/>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3"/>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3"/>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3"/>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3"/>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3"/>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3"/>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3"/>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3"/>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3"/>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3"/>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3"/>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3"/>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3"/>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3"/>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3"/>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3"/>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3"/>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3"/>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3"/>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3"/>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3"/>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3"/>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3"/>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3"/>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3"/>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3"/>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3"/>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3"/>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3"/>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3"/>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3"/>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3"/>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3"/>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3"/>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3"/>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3"/>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3"/>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3"/>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3"/>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3"/>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3"/>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3"/>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3"/>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3"/>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3"/>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3"/>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3"/>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3"/>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3"/>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3"/>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3"/>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3"/>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3"/>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3"/>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3"/>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3"/>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3"/>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3"/>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3"/>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3"/>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3"/>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3"/>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3"/>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3"/>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3"/>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3"/>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3"/>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3"/>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3"/>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3"/>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3"/>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3"/>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3"/>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3"/>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3"/>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3"/>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3"/>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3"/>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3"/>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3"/>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3"/>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3"/>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3"/>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3"/>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3"/>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3"/>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3"/>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3"/>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3"/>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3"/>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3"/>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3"/>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3"/>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3"/>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3"/>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3"/>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3"/>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3"/>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3"/>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3"/>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3"/>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3"/>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3"/>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3"/>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3"/>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3"/>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3"/>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3"/>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3"/>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3"/>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3"/>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3"/>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3"/>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3"/>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3"/>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3"/>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3"/>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3"/>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3"/>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3"/>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3"/>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3"/>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3"/>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3"/>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3"/>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3"/>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3"/>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3"/>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3"/>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3"/>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3"/>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3"/>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3"/>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3"/>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3"/>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3"/>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3"/>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3"/>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3"/>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3"/>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3"/>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3"/>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3"/>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3"/>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3"/>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3"/>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3"/>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3"/>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3"/>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3"/>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3"/>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3"/>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3"/>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3"/>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3"/>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3"/>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3"/>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3"/>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3"/>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3"/>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3"/>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3"/>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3"/>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3"/>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3"/>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3"/>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3"/>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3"/>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3"/>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3"/>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3"/>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3"/>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3"/>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3"/>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3"/>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3"/>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3"/>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3"/>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3"/>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3"/>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3"/>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3"/>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3"/>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3"/>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3"/>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3"/>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3"/>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3"/>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3"/>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3"/>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3"/>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3"/>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3"/>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3"/>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3"/>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3"/>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3"/>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3"/>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3"/>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3"/>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3"/>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3"/>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3"/>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3"/>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3"/>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3"/>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3"/>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3"/>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3"/>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3"/>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3"/>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3"/>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3"/>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3"/>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3"/>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3"/>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3"/>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3"/>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3"/>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3"/>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3"/>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3"/>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3"/>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3"/>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3"/>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3"/>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3"/>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3"/>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3"/>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3"/>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3"/>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3"/>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3"/>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3"/>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3"/>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3"/>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3"/>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3"/>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3"/>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3"/>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3"/>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3"/>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3"/>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3"/>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3"/>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3"/>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3"/>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3"/>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3"/>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3"/>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3"/>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3"/>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3"/>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3"/>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3"/>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3"/>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3"/>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3"/>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3"/>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3"/>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3"/>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3"/>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3"/>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3"/>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3"/>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3"/>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3"/>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3"/>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3"/>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3"/>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3"/>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3"/>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3"/>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3"/>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3"/>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3"/>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3"/>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3"/>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3"/>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3"/>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3"/>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3"/>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3"/>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3"/>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3"/>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3"/>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3"/>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3"/>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3"/>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3"/>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3"/>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3"/>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3"/>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3"/>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3"/>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3"/>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3"/>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3"/>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3"/>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3"/>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3"/>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3"/>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3"/>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3"/>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3"/>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3"/>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3"/>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3"/>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3"/>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3"/>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3"/>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3"/>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3"/>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3"/>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3"/>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3"/>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3"/>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3"/>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3"/>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3"/>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3"/>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3"/>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3"/>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3"/>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3"/>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3"/>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3"/>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3"/>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3"/>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3"/>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3"/>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3"/>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3"/>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3"/>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3"/>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3"/>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3"/>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3"/>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3"/>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3"/>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3"/>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3"/>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3"/>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3"/>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3"/>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3"/>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3"/>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3"/>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3"/>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3"/>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3"/>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3"/>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3"/>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3"/>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3"/>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3"/>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3"/>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3"/>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3"/>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3"/>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3"/>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3"/>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3"/>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3"/>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3"/>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3"/>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3"/>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3"/>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3"/>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3"/>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3"/>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3"/>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3"/>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3"/>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3"/>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3"/>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3"/>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3"/>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3"/>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3"/>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3"/>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3"/>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3"/>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3"/>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3"/>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3"/>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3"/>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3"/>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3"/>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3"/>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3"/>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3"/>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3"/>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3"/>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3"/>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3"/>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3"/>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3"/>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3"/>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3"/>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3"/>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3"/>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3"/>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3"/>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3"/>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3"/>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3"/>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3"/>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3"/>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3"/>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3"/>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3"/>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3"/>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3"/>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3"/>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3"/>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3"/>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3"/>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3"/>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3"/>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3"/>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3"/>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3"/>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3"/>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3"/>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3"/>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3"/>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3"/>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3"/>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3"/>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3"/>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3"/>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3"/>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3"/>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3"/>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3"/>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3"/>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3"/>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3"/>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3"/>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3"/>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3"/>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3"/>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3"/>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3"/>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3"/>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3"/>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3"/>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3"/>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3"/>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3"/>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3"/>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3"/>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3"/>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3"/>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3"/>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3"/>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3"/>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3"/>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3"/>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3"/>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3"/>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3"/>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3"/>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3"/>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3"/>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3"/>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3"/>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3"/>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3"/>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3"/>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3"/>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3"/>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3"/>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3"/>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3"/>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3"/>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3"/>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3"/>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3"/>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3"/>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3"/>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3"/>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3"/>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3"/>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3"/>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3"/>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3"/>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3"/>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3"/>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3"/>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3"/>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3"/>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3"/>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3"/>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3"/>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3"/>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3"/>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3"/>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3"/>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3"/>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3"/>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3"/>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3"/>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3"/>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3"/>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3"/>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3"/>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3"/>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3"/>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3"/>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3"/>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3"/>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3"/>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3"/>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3"/>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3"/>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3"/>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3"/>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3"/>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3"/>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3"/>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3"/>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3"/>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3"/>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3"/>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3"/>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3"/>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3"/>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3"/>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3"/>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3"/>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3"/>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3"/>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3"/>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3"/>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3"/>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3"/>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3"/>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3"/>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3"/>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3"/>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3"/>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3"/>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3"/>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3"/>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3"/>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3"/>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3"/>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3"/>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3"/>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3"/>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3"/>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3"/>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3"/>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3"/>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3"/>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3"/>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3"/>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3"/>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3"/>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3"/>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3"/>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3"/>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3"/>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3"/>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3"/>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3"/>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3"/>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3"/>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3"/>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3"/>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3"/>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3"/>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3"/>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3"/>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3"/>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3"/>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3"/>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3"/>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3"/>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3"/>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3"/>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3"/>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3"/>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3"/>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3"/>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3"/>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3"/>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3"/>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3"/>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3"/>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3"/>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3"/>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3"/>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3"/>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3"/>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3"/>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3"/>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3"/>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3"/>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3"/>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3"/>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3"/>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3"/>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3"/>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3"/>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3"/>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3"/>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3"/>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3"/>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3"/>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3"/>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3"/>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3"/>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3"/>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3"/>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3"/>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3"/>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3"/>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3"/>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3"/>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3"/>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3"/>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3"/>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3"/>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3"/>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3"/>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3"/>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3"/>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3"/>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3"/>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3"/>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3"/>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3"/>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3"/>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3"/>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3"/>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3"/>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3"/>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3"/>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3"/>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3"/>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3"/>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3"/>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3"/>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3"/>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3"/>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3"/>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3"/>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3"/>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3"/>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3"/>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3"/>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3"/>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3"/>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3"/>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3"/>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3"/>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3"/>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3"/>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3"/>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3"/>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3"/>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3"/>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3"/>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3"/>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3"/>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3"/>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3"/>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3"/>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3"/>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3"/>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3"/>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3"/>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3"/>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3"/>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3"/>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3"/>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3"/>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3"/>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3"/>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3"/>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3"/>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3"/>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3"/>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3"/>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3"/>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3"/>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3"/>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3"/>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3"/>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3"/>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3"/>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3"/>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3"/>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3"/>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3"/>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3"/>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3"/>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3"/>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3"/>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3"/>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3"/>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3"/>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3"/>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3"/>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3"/>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3"/>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3"/>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3"/>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3"/>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3"/>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3"/>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3"/>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3"/>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3"/>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3"/>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3"/>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3"/>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3"/>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3"/>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3"/>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3"/>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3"/>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3"/>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3"/>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3"/>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3"/>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3"/>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3"/>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3"/>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3"/>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3"/>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3"/>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3"/>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3"/>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3"/>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3"/>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3"/>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3"/>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3"/>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3"/>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3"/>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3"/>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3"/>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3"/>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3"/>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3"/>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3"/>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3"/>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3"/>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3"/>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3"/>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3"/>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3"/>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3"/>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3"/>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3"/>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3"/>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3"/>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3"/>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3"/>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3"/>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3"/>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3"/>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3"/>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3"/>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3"/>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3"/>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3"/>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3"/>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3"/>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3"/>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3"/>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3"/>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3"/>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3"/>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3"/>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3"/>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3"/>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3"/>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3"/>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3"/>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3"/>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3"/>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3"/>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3"/>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3"/>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3"/>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3"/>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3"/>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3"/>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3"/>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3"/>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3"/>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3"/>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3"/>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3"/>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3"/>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3"/>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3"/>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3"/>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3"/>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3"/>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3"/>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3"/>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3"/>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3"/>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3"/>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3"/>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3"/>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3"/>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3"/>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3"/>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3"/>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3"/>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3"/>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3"/>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3"/>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3"/>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3"/>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3"/>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3"/>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3"/>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3"/>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3"/>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3"/>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3"/>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3"/>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3"/>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3"/>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3"/>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3"/>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3"/>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3"/>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3"/>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3"/>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3"/>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3"/>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3"/>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3"/>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3"/>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3"/>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3"/>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3"/>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3"/>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3"/>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3"/>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3"/>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3"/>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3"/>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3"/>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3"/>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3"/>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3"/>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3"/>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3"/>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3"/>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3"/>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3"/>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3"/>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3"/>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3"/>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3"/>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3"/>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3"/>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3"/>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3"/>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3"/>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3"/>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3"/>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3"/>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3"/>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3"/>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3"/>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3"/>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3"/>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3"/>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3"/>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3"/>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3"/>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3"/>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3"/>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3"/>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3"/>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3"/>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3"/>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3"/>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3"/>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3"/>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3"/>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3"/>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3"/>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3"/>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3"/>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3"/>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3"/>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3"/>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3"/>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3"/>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3"/>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3"/>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3"/>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3"/>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3"/>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3"/>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3"/>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3"/>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3"/>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3"/>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3"/>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3"/>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3"/>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3"/>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3"/>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3"/>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3"/>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3"/>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3"/>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3"/>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3"/>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3"/>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3"/>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3"/>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3"/>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3"/>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3"/>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3"/>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3"/>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3"/>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3"/>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3"/>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3"/>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3"/>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3"/>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3"/>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3"/>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3"/>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3"/>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3"/>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3"/>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3"/>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3"/>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3"/>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3"/>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3"/>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3"/>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3"/>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3"/>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3"/>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3"/>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3"/>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3"/>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3"/>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3"/>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3"/>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3"/>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3"/>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3"/>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3"/>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3"/>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3"/>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3"/>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3"/>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3"/>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3"/>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3"/>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3"/>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3"/>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3"/>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3"/>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3"/>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3"/>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3"/>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3"/>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3"/>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3"/>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3"/>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3"/>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3"/>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3"/>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3"/>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3"/>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3"/>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3"/>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3"/>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3"/>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3"/>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3"/>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3"/>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3"/>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3"/>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3"/>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3"/>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3"/>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3"/>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3"/>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3"/>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3"/>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3"/>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3"/>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3"/>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3"/>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3"/>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3"/>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3"/>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3"/>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3"/>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3"/>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3"/>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3"/>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3"/>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3"/>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3"/>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3"/>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3"/>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3"/>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3"/>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3"/>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3"/>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3"/>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3"/>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3"/>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3"/>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3"/>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3"/>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3"/>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3"/>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3"/>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3"/>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3"/>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3"/>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3"/>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3"/>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3"/>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3"/>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3"/>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3"/>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3"/>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3"/>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3"/>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3"/>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3"/>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3"/>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3"/>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3"/>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3"/>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3"/>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3"/>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3"/>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3"/>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3"/>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3"/>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3"/>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3"/>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3"/>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3"/>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3"/>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3"/>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3"/>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3"/>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3"/>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3"/>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3"/>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3"/>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3"/>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3"/>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3"/>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3"/>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3"/>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3"/>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3"/>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3"/>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3"/>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3"/>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3"/>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3"/>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3"/>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3"/>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3"/>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3"/>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3"/>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3"/>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3"/>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3"/>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3"/>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3"/>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3"/>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3"/>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3"/>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3"/>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3"/>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3"/>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3"/>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3"/>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3"/>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3"/>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3"/>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3"/>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3"/>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3"/>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3"/>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3"/>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3"/>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3"/>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3"/>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3"/>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3"/>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3"/>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3"/>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3"/>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3"/>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3"/>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3"/>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3"/>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3"/>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3"/>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3"/>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3"/>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3"/>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3"/>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3"/>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3"/>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3"/>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3"/>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3"/>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3"/>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3"/>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3"/>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3"/>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3"/>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3"/>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3"/>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3"/>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3"/>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3"/>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3"/>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3"/>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3"/>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3"/>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3"/>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3"/>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3"/>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3"/>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3"/>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3"/>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3"/>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3"/>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3"/>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3"/>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3"/>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3"/>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3"/>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3"/>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3"/>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3"/>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3"/>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3"/>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3"/>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3"/>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3"/>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3"/>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3"/>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3"/>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3"/>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3"/>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3"/>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3"/>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3"/>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3"/>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3"/>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3"/>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3"/>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3"/>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3"/>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3"/>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3"/>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3"/>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3"/>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3"/>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3"/>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3"/>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3"/>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3"/>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3"/>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3"/>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3"/>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3"/>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3"/>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3"/>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3"/>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3"/>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3"/>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3"/>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3"/>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3"/>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3"/>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3"/>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3"/>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3"/>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3"/>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3"/>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3"/>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3"/>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3"/>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3"/>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3"/>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3"/>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3"/>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3"/>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3"/>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3"/>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3"/>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3"/>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3"/>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3"/>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3"/>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3"/>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3"/>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3"/>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3"/>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3"/>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3"/>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3"/>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3"/>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3"/>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3"/>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3"/>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3"/>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3"/>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3"/>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3"/>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3"/>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3"/>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3"/>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3"/>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3"/>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3"/>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3"/>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3"/>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3"/>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3"/>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3"/>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3"/>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3"/>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3"/>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3"/>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3"/>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3"/>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3"/>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3"/>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3"/>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3"/>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3"/>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3"/>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3"/>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3"/>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3"/>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3"/>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3"/>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3"/>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3"/>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3"/>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3"/>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3"/>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3"/>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3"/>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3"/>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3"/>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3"/>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3"/>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3"/>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3"/>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3"/>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3"/>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3"/>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3"/>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3"/>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3"/>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3"/>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3"/>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3"/>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3"/>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3"/>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3"/>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3"/>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3"/>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3"/>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3"/>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3"/>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3"/>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3"/>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3"/>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3"/>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3"/>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3"/>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3"/>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3"/>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3"/>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3"/>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3"/>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3"/>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3"/>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3"/>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3"/>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3"/>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3"/>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3"/>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3"/>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3"/>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3"/>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3"/>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3"/>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3"/>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3"/>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3"/>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3"/>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3"/>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3"/>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3"/>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3"/>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3"/>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3"/>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3"/>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3"/>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3"/>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3"/>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3"/>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3"/>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3"/>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3"/>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3"/>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3"/>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3"/>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3"/>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3"/>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3"/>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3"/>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3"/>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3"/>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3"/>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3"/>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3"/>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3"/>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3"/>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3"/>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3"/>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3"/>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3"/>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3"/>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3"/>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3"/>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3"/>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3"/>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3"/>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3"/>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3"/>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3"/>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3"/>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3"/>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3"/>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3"/>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3"/>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3"/>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3"/>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3"/>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3"/>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3"/>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3"/>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3"/>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3"/>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3"/>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3"/>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3"/>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3"/>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3"/>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3"/>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3"/>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3"/>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3"/>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3"/>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3"/>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3"/>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3"/>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3"/>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3"/>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3"/>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3"/>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3"/>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3"/>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3"/>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3"/>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3"/>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3"/>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3"/>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3"/>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3"/>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3"/>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3"/>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3"/>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3"/>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3"/>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3"/>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3"/>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3"/>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3"/>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3"/>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3"/>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3"/>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3"/>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3"/>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3"/>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3"/>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3"/>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3"/>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3"/>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3"/>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3"/>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3"/>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3"/>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3"/>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3"/>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3"/>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3"/>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3"/>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3"/>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3"/>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3"/>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3"/>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3"/>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3"/>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3"/>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3"/>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3"/>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3"/>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3"/>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3"/>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3"/>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3"/>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3"/>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3"/>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3"/>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3"/>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3"/>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3"/>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3"/>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3"/>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3"/>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3"/>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3"/>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3"/>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3"/>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3"/>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3"/>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3"/>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3"/>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3"/>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3"/>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3"/>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3"/>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3"/>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3"/>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3"/>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3"/>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3"/>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3"/>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3"/>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3"/>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3"/>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3"/>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3"/>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3"/>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3"/>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3"/>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3"/>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3"/>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3"/>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3"/>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3"/>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3"/>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3"/>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3"/>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3"/>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3"/>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3"/>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3"/>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3"/>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3"/>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3"/>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3"/>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3"/>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3"/>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3"/>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3"/>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3"/>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3"/>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3"/>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3"/>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3"/>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3"/>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3"/>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3"/>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3"/>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3"/>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3"/>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3"/>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3"/>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3"/>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3"/>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3"/>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3"/>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3"/>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3"/>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3"/>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3"/>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3"/>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3"/>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3"/>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3"/>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3"/>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3"/>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3"/>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3"/>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3"/>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3"/>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3"/>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3"/>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3"/>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3"/>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3"/>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3"/>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3"/>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3"/>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3"/>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3"/>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3"/>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3"/>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3"/>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3"/>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3"/>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3"/>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3"/>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3"/>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3"/>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3"/>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3"/>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3"/>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3"/>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3"/>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3"/>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3"/>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3"/>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3"/>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3"/>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3"/>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3"/>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3"/>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3"/>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3"/>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3"/>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3"/>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3"/>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3"/>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3"/>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3"/>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3"/>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3"/>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3"/>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3"/>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3"/>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3"/>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3"/>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3"/>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3"/>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3"/>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3"/>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3"/>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3"/>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3"/>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3"/>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3"/>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3"/>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3"/>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3"/>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3"/>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3"/>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3"/>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3"/>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3"/>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3"/>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3"/>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3"/>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3"/>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3"/>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3"/>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3"/>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3"/>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3"/>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3"/>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3"/>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3"/>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3"/>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3"/>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3"/>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3"/>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3"/>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3"/>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3"/>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3"/>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3"/>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3"/>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3"/>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3"/>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3"/>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3"/>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3"/>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3"/>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3"/>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3"/>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3"/>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3"/>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3"/>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3"/>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3"/>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3"/>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3"/>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3"/>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3"/>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3"/>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3"/>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3"/>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3"/>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3"/>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3"/>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3"/>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3"/>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3"/>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3"/>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3"/>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3"/>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3"/>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3"/>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3"/>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3"/>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3"/>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3"/>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3"/>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3"/>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3"/>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3"/>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3"/>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3"/>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3"/>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3"/>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3"/>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3"/>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3"/>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3"/>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3"/>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3"/>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3"/>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3"/>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3"/>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3"/>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3"/>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3"/>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3"/>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3"/>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3"/>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3"/>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3"/>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3"/>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3"/>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3"/>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3"/>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3"/>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3"/>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3"/>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3"/>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3"/>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3"/>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3"/>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3"/>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3"/>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3"/>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3"/>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3"/>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3"/>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3"/>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3"/>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3"/>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3"/>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3"/>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3"/>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3"/>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3"/>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3"/>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3"/>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3"/>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3"/>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3"/>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3"/>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3"/>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3"/>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3"/>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3"/>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3"/>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3"/>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3"/>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3"/>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3"/>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3"/>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3"/>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3"/>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3"/>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3"/>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3"/>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3"/>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3"/>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3"/>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3"/>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3"/>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3"/>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3"/>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3"/>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3"/>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3"/>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3"/>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3"/>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3"/>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3"/>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3"/>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3"/>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3"/>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3"/>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3"/>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3"/>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3"/>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3"/>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3"/>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3"/>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3"/>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3"/>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3"/>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3"/>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3"/>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3"/>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3"/>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3"/>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3"/>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3"/>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3"/>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3"/>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3"/>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3"/>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3"/>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9" name="Google Shape;6719;p63"/>
          <p:cNvGrpSpPr/>
          <p:nvPr/>
        </p:nvGrpSpPr>
        <p:grpSpPr>
          <a:xfrm>
            <a:off x="3597785" y="3065882"/>
            <a:ext cx="2241344" cy="1330656"/>
            <a:chOff x="3597785" y="3065882"/>
            <a:chExt cx="2241344" cy="1330656"/>
          </a:xfrm>
        </p:grpSpPr>
        <p:grpSp>
          <p:nvGrpSpPr>
            <p:cNvPr id="6720" name="Google Shape;6720;p63"/>
            <p:cNvGrpSpPr/>
            <p:nvPr/>
          </p:nvGrpSpPr>
          <p:grpSpPr>
            <a:xfrm>
              <a:off x="5296908" y="3937355"/>
              <a:ext cx="143198" cy="32380"/>
              <a:chOff x="5296908" y="3937355"/>
              <a:chExt cx="143198" cy="32380"/>
            </a:xfrm>
          </p:grpSpPr>
          <p:sp>
            <p:nvSpPr>
              <p:cNvPr id="6721" name="Google Shape;6721;p63"/>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2" name="Google Shape;6722;p63"/>
              <p:cNvGrpSpPr/>
              <p:nvPr/>
            </p:nvGrpSpPr>
            <p:grpSpPr>
              <a:xfrm>
                <a:off x="5402331" y="3937355"/>
                <a:ext cx="37776" cy="32380"/>
                <a:chOff x="5402331" y="3937355"/>
                <a:chExt cx="37776" cy="32380"/>
              </a:xfrm>
            </p:grpSpPr>
            <p:sp>
              <p:nvSpPr>
                <p:cNvPr id="6723" name="Google Shape;6723;p63"/>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3"/>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5" name="Google Shape;6725;p63"/>
              <p:cNvGrpSpPr/>
              <p:nvPr/>
            </p:nvGrpSpPr>
            <p:grpSpPr>
              <a:xfrm>
                <a:off x="5296908" y="3937355"/>
                <a:ext cx="37783" cy="32380"/>
                <a:chOff x="5296908" y="3937355"/>
                <a:chExt cx="37783" cy="32380"/>
              </a:xfrm>
            </p:grpSpPr>
            <p:sp>
              <p:nvSpPr>
                <p:cNvPr id="6726" name="Google Shape;6726;p63"/>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3"/>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8" name="Google Shape;6728;p63"/>
            <p:cNvGrpSpPr/>
            <p:nvPr/>
          </p:nvGrpSpPr>
          <p:grpSpPr>
            <a:xfrm>
              <a:off x="4724163" y="3119631"/>
              <a:ext cx="120838" cy="84218"/>
              <a:chOff x="4724163" y="3119631"/>
              <a:chExt cx="120838" cy="84218"/>
            </a:xfrm>
          </p:grpSpPr>
          <p:grpSp>
            <p:nvGrpSpPr>
              <p:cNvPr id="6729" name="Google Shape;6729;p63"/>
              <p:cNvGrpSpPr/>
              <p:nvPr/>
            </p:nvGrpSpPr>
            <p:grpSpPr>
              <a:xfrm>
                <a:off x="4746712" y="3132773"/>
                <a:ext cx="86869" cy="56424"/>
                <a:chOff x="4746712" y="3132773"/>
                <a:chExt cx="86869" cy="56424"/>
              </a:xfrm>
            </p:grpSpPr>
            <p:sp>
              <p:nvSpPr>
                <p:cNvPr id="6730" name="Google Shape;6730;p63"/>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3"/>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63"/>
              <p:cNvGrpSpPr/>
              <p:nvPr/>
            </p:nvGrpSpPr>
            <p:grpSpPr>
              <a:xfrm>
                <a:off x="4773634" y="3143336"/>
                <a:ext cx="37776" cy="32451"/>
                <a:chOff x="4773634" y="3143336"/>
                <a:chExt cx="37776" cy="32451"/>
              </a:xfrm>
            </p:grpSpPr>
            <p:sp>
              <p:nvSpPr>
                <p:cNvPr id="6733" name="Google Shape;6733;p63"/>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3"/>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5" name="Google Shape;6735;p63"/>
              <p:cNvGrpSpPr/>
              <p:nvPr/>
            </p:nvGrpSpPr>
            <p:grpSpPr>
              <a:xfrm>
                <a:off x="4724163" y="3131248"/>
                <a:ext cx="37776" cy="32459"/>
                <a:chOff x="4724163" y="3131248"/>
                <a:chExt cx="37776" cy="32459"/>
              </a:xfrm>
            </p:grpSpPr>
            <p:sp>
              <p:nvSpPr>
                <p:cNvPr id="6736" name="Google Shape;6736;p63"/>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3"/>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63"/>
              <p:cNvGrpSpPr/>
              <p:nvPr/>
            </p:nvGrpSpPr>
            <p:grpSpPr>
              <a:xfrm>
                <a:off x="4755081" y="3176054"/>
                <a:ext cx="32357" cy="27795"/>
                <a:chOff x="4755081" y="3176054"/>
                <a:chExt cx="32357" cy="27795"/>
              </a:xfrm>
            </p:grpSpPr>
            <p:sp>
              <p:nvSpPr>
                <p:cNvPr id="6739" name="Google Shape;6739;p63"/>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3"/>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1" name="Google Shape;6741;p63"/>
              <p:cNvGrpSpPr/>
              <p:nvPr/>
            </p:nvGrpSpPr>
            <p:grpSpPr>
              <a:xfrm>
                <a:off x="4812550" y="3119631"/>
                <a:ext cx="32451" cy="27803"/>
                <a:chOff x="4812550" y="3119631"/>
                <a:chExt cx="32451" cy="27803"/>
              </a:xfrm>
            </p:grpSpPr>
            <p:sp>
              <p:nvSpPr>
                <p:cNvPr id="6742" name="Google Shape;6742;p63"/>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3"/>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4" name="Google Shape;6744;p63"/>
            <p:cNvGrpSpPr/>
            <p:nvPr/>
          </p:nvGrpSpPr>
          <p:grpSpPr>
            <a:xfrm>
              <a:off x="5382826" y="4027197"/>
              <a:ext cx="268967" cy="250422"/>
              <a:chOff x="5382826" y="4027197"/>
              <a:chExt cx="268967" cy="250422"/>
            </a:xfrm>
          </p:grpSpPr>
          <p:grpSp>
            <p:nvGrpSpPr>
              <p:cNvPr id="6745" name="Google Shape;6745;p63"/>
              <p:cNvGrpSpPr/>
              <p:nvPr/>
            </p:nvGrpSpPr>
            <p:grpSpPr>
              <a:xfrm>
                <a:off x="5405280" y="4042510"/>
                <a:ext cx="237570" cy="218647"/>
                <a:chOff x="5405280" y="4042510"/>
                <a:chExt cx="237570" cy="218647"/>
              </a:xfrm>
            </p:grpSpPr>
            <p:sp>
              <p:nvSpPr>
                <p:cNvPr id="6746" name="Google Shape;6746;p63"/>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3"/>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3"/>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3"/>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3"/>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3"/>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2" name="Google Shape;6752;p63"/>
              <p:cNvGrpSpPr/>
              <p:nvPr/>
            </p:nvGrpSpPr>
            <p:grpSpPr>
              <a:xfrm>
                <a:off x="5382826" y="4125549"/>
                <a:ext cx="37776" cy="32380"/>
                <a:chOff x="5382826" y="4125549"/>
                <a:chExt cx="37776" cy="32380"/>
              </a:xfrm>
            </p:grpSpPr>
            <p:sp>
              <p:nvSpPr>
                <p:cNvPr id="6753" name="Google Shape;6753;p63"/>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3"/>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5" name="Google Shape;6755;p63"/>
              <p:cNvGrpSpPr/>
              <p:nvPr/>
            </p:nvGrpSpPr>
            <p:grpSpPr>
              <a:xfrm>
                <a:off x="5475680" y="4195587"/>
                <a:ext cx="37783" cy="32364"/>
                <a:chOff x="5475680" y="4195587"/>
                <a:chExt cx="37783" cy="32364"/>
              </a:xfrm>
            </p:grpSpPr>
            <p:sp>
              <p:nvSpPr>
                <p:cNvPr id="6756" name="Google Shape;6756;p63"/>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3"/>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8" name="Google Shape;6758;p63"/>
              <p:cNvGrpSpPr/>
              <p:nvPr/>
            </p:nvGrpSpPr>
            <p:grpSpPr>
              <a:xfrm>
                <a:off x="5532575" y="4027197"/>
                <a:ext cx="33308" cy="32262"/>
                <a:chOff x="5532575" y="4027197"/>
                <a:chExt cx="33308" cy="32262"/>
              </a:xfrm>
            </p:grpSpPr>
            <p:sp>
              <p:nvSpPr>
                <p:cNvPr id="6759" name="Google Shape;6759;p63"/>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3"/>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1" name="Google Shape;6761;p63"/>
              <p:cNvGrpSpPr/>
              <p:nvPr/>
            </p:nvGrpSpPr>
            <p:grpSpPr>
              <a:xfrm>
                <a:off x="5590706" y="4245348"/>
                <a:ext cx="33497" cy="32270"/>
                <a:chOff x="5590706" y="4245348"/>
                <a:chExt cx="33497" cy="32270"/>
              </a:xfrm>
            </p:grpSpPr>
            <p:sp>
              <p:nvSpPr>
                <p:cNvPr id="6762" name="Google Shape;6762;p63"/>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3"/>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4" name="Google Shape;6764;p63"/>
              <p:cNvGrpSpPr/>
              <p:nvPr/>
            </p:nvGrpSpPr>
            <p:grpSpPr>
              <a:xfrm>
                <a:off x="5618681" y="4109677"/>
                <a:ext cx="33112" cy="32357"/>
                <a:chOff x="5618681" y="4109677"/>
                <a:chExt cx="33112" cy="32357"/>
              </a:xfrm>
            </p:grpSpPr>
            <p:sp>
              <p:nvSpPr>
                <p:cNvPr id="6765" name="Google Shape;6765;p63"/>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3"/>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7" name="Google Shape;6767;p63"/>
              <p:cNvGrpSpPr/>
              <p:nvPr/>
            </p:nvGrpSpPr>
            <p:grpSpPr>
              <a:xfrm>
                <a:off x="5479298" y="4128262"/>
                <a:ext cx="31405" cy="26906"/>
                <a:chOff x="5479298" y="4128262"/>
                <a:chExt cx="31405" cy="26906"/>
              </a:xfrm>
            </p:grpSpPr>
            <p:sp>
              <p:nvSpPr>
                <p:cNvPr id="6768" name="Google Shape;6768;p63"/>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3"/>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63"/>
              <p:cNvGrpSpPr/>
              <p:nvPr/>
            </p:nvGrpSpPr>
            <p:grpSpPr>
              <a:xfrm>
                <a:off x="5582903" y="4180116"/>
                <a:ext cx="31499" cy="26898"/>
                <a:chOff x="5582903" y="4180116"/>
                <a:chExt cx="31499" cy="26898"/>
              </a:xfrm>
            </p:grpSpPr>
            <p:sp>
              <p:nvSpPr>
                <p:cNvPr id="6771" name="Google Shape;6771;p63"/>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3"/>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73" name="Google Shape;6773;p63"/>
            <p:cNvGrpSpPr/>
            <p:nvPr/>
          </p:nvGrpSpPr>
          <p:grpSpPr>
            <a:xfrm>
              <a:off x="3977681" y="3230323"/>
              <a:ext cx="94584" cy="84085"/>
              <a:chOff x="3977681" y="3230323"/>
              <a:chExt cx="94584" cy="84085"/>
            </a:xfrm>
          </p:grpSpPr>
          <p:grpSp>
            <p:nvGrpSpPr>
              <p:cNvPr id="6774" name="Google Shape;6774;p63"/>
              <p:cNvGrpSpPr/>
              <p:nvPr/>
            </p:nvGrpSpPr>
            <p:grpSpPr>
              <a:xfrm>
                <a:off x="4000135" y="3243041"/>
                <a:ext cx="59570" cy="57186"/>
                <a:chOff x="4000135" y="3243041"/>
                <a:chExt cx="59570" cy="57186"/>
              </a:xfrm>
            </p:grpSpPr>
            <p:sp>
              <p:nvSpPr>
                <p:cNvPr id="6775" name="Google Shape;6775;p63"/>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3"/>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3"/>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8" name="Google Shape;6778;p63"/>
              <p:cNvGrpSpPr/>
              <p:nvPr/>
            </p:nvGrpSpPr>
            <p:grpSpPr>
              <a:xfrm>
                <a:off x="3977681" y="3245872"/>
                <a:ext cx="37783" cy="32380"/>
                <a:chOff x="3977681" y="3245872"/>
                <a:chExt cx="37783" cy="32380"/>
              </a:xfrm>
            </p:grpSpPr>
            <p:sp>
              <p:nvSpPr>
                <p:cNvPr id="6779" name="Google Shape;6779;p63"/>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3"/>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1" name="Google Shape;6781;p63"/>
              <p:cNvGrpSpPr/>
              <p:nvPr/>
            </p:nvGrpSpPr>
            <p:grpSpPr>
              <a:xfrm>
                <a:off x="4040860" y="3262672"/>
                <a:ext cx="31405" cy="27001"/>
                <a:chOff x="4040860" y="3262672"/>
                <a:chExt cx="31405" cy="27001"/>
              </a:xfrm>
            </p:grpSpPr>
            <p:sp>
              <p:nvSpPr>
                <p:cNvPr id="6782" name="Google Shape;6782;p63"/>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3"/>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63"/>
              <p:cNvGrpSpPr/>
              <p:nvPr/>
            </p:nvGrpSpPr>
            <p:grpSpPr>
              <a:xfrm>
                <a:off x="4021072" y="3230323"/>
                <a:ext cx="31397" cy="26906"/>
                <a:chOff x="4021072" y="3230323"/>
                <a:chExt cx="31397" cy="26906"/>
              </a:xfrm>
            </p:grpSpPr>
            <p:sp>
              <p:nvSpPr>
                <p:cNvPr id="6785" name="Google Shape;6785;p63"/>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3"/>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63"/>
              <p:cNvGrpSpPr/>
              <p:nvPr/>
            </p:nvGrpSpPr>
            <p:grpSpPr>
              <a:xfrm>
                <a:off x="4001472" y="3287462"/>
                <a:ext cx="31499" cy="26945"/>
                <a:chOff x="4001472" y="3287462"/>
                <a:chExt cx="31499" cy="26945"/>
              </a:xfrm>
            </p:grpSpPr>
            <p:sp>
              <p:nvSpPr>
                <p:cNvPr id="6788" name="Google Shape;6788;p63"/>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3"/>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90" name="Google Shape;6790;p63"/>
            <p:cNvGrpSpPr/>
            <p:nvPr/>
          </p:nvGrpSpPr>
          <p:grpSpPr>
            <a:xfrm>
              <a:off x="4084715" y="3258865"/>
              <a:ext cx="184961" cy="137268"/>
              <a:chOff x="4084715" y="3258865"/>
              <a:chExt cx="184961" cy="137268"/>
            </a:xfrm>
          </p:grpSpPr>
          <p:grpSp>
            <p:nvGrpSpPr>
              <p:cNvPr id="6791" name="Google Shape;6791;p63"/>
              <p:cNvGrpSpPr/>
              <p:nvPr/>
            </p:nvGrpSpPr>
            <p:grpSpPr>
              <a:xfrm>
                <a:off x="4107453" y="3271583"/>
                <a:ext cx="153470" cy="110275"/>
                <a:chOff x="4107453" y="3271583"/>
                <a:chExt cx="153470" cy="110275"/>
              </a:xfrm>
            </p:grpSpPr>
            <p:sp>
              <p:nvSpPr>
                <p:cNvPr id="6792" name="Google Shape;6792;p63"/>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3"/>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3"/>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3"/>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63"/>
              <p:cNvGrpSpPr/>
              <p:nvPr/>
            </p:nvGrpSpPr>
            <p:grpSpPr>
              <a:xfrm>
                <a:off x="4136947" y="3258865"/>
                <a:ext cx="31499" cy="27001"/>
                <a:chOff x="4136947" y="3258865"/>
                <a:chExt cx="31499" cy="27001"/>
              </a:xfrm>
            </p:grpSpPr>
            <p:sp>
              <p:nvSpPr>
                <p:cNvPr id="6797" name="Google Shape;6797;p63"/>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3"/>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9" name="Google Shape;6799;p63"/>
              <p:cNvGrpSpPr/>
              <p:nvPr/>
            </p:nvGrpSpPr>
            <p:grpSpPr>
              <a:xfrm>
                <a:off x="4084715" y="3266478"/>
                <a:ext cx="31468" cy="26898"/>
                <a:chOff x="4084715" y="3266478"/>
                <a:chExt cx="31468" cy="26898"/>
              </a:xfrm>
            </p:grpSpPr>
            <p:sp>
              <p:nvSpPr>
                <p:cNvPr id="6800" name="Google Shape;6800;p63"/>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3"/>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2" name="Google Shape;6802;p63"/>
              <p:cNvGrpSpPr/>
              <p:nvPr/>
            </p:nvGrpSpPr>
            <p:grpSpPr>
              <a:xfrm>
                <a:off x="4159213" y="3279849"/>
                <a:ext cx="31405" cy="26945"/>
                <a:chOff x="4159213" y="3279849"/>
                <a:chExt cx="31405" cy="26945"/>
              </a:xfrm>
            </p:grpSpPr>
            <p:sp>
              <p:nvSpPr>
                <p:cNvPr id="6803" name="Google Shape;6803;p63"/>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3"/>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5" name="Google Shape;6805;p63"/>
              <p:cNvGrpSpPr/>
              <p:nvPr/>
            </p:nvGrpSpPr>
            <p:grpSpPr>
              <a:xfrm>
                <a:off x="4201550" y="3266502"/>
                <a:ext cx="31405" cy="26883"/>
                <a:chOff x="4201550" y="3266502"/>
                <a:chExt cx="31405" cy="26883"/>
              </a:xfrm>
            </p:grpSpPr>
            <p:sp>
              <p:nvSpPr>
                <p:cNvPr id="6806" name="Google Shape;6806;p63"/>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3"/>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8" name="Google Shape;6808;p63"/>
              <p:cNvGrpSpPr/>
              <p:nvPr/>
            </p:nvGrpSpPr>
            <p:grpSpPr>
              <a:xfrm>
                <a:off x="4201550" y="3338278"/>
                <a:ext cx="31405" cy="26930"/>
                <a:chOff x="4201550" y="3338278"/>
                <a:chExt cx="31405" cy="26930"/>
              </a:xfrm>
            </p:grpSpPr>
            <p:sp>
              <p:nvSpPr>
                <p:cNvPr id="6809" name="Google Shape;6809;p63"/>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3"/>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1" name="Google Shape;6811;p63"/>
              <p:cNvGrpSpPr/>
              <p:nvPr/>
            </p:nvGrpSpPr>
            <p:grpSpPr>
              <a:xfrm>
                <a:off x="4238272" y="3369132"/>
                <a:ext cx="31405" cy="27001"/>
                <a:chOff x="4238272" y="3369132"/>
                <a:chExt cx="31405" cy="27001"/>
              </a:xfrm>
            </p:grpSpPr>
            <p:sp>
              <p:nvSpPr>
                <p:cNvPr id="6812" name="Google Shape;6812;p63"/>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3"/>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4" name="Google Shape;6814;p63"/>
            <p:cNvGrpSpPr/>
            <p:nvPr/>
          </p:nvGrpSpPr>
          <p:grpSpPr>
            <a:xfrm>
              <a:off x="4068639" y="3200169"/>
              <a:ext cx="77643" cy="37272"/>
              <a:chOff x="4068639" y="3200169"/>
              <a:chExt cx="77643" cy="37272"/>
            </a:xfrm>
          </p:grpSpPr>
          <p:sp>
            <p:nvSpPr>
              <p:cNvPr id="6815" name="Google Shape;6815;p63"/>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6" name="Google Shape;6816;p63"/>
              <p:cNvGrpSpPr/>
              <p:nvPr/>
            </p:nvGrpSpPr>
            <p:grpSpPr>
              <a:xfrm>
                <a:off x="4114878" y="3200169"/>
                <a:ext cx="31405" cy="26993"/>
                <a:chOff x="4114878" y="3200169"/>
                <a:chExt cx="31405" cy="26993"/>
              </a:xfrm>
            </p:grpSpPr>
            <p:sp>
              <p:nvSpPr>
                <p:cNvPr id="6817" name="Google Shape;6817;p63"/>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3"/>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63"/>
              <p:cNvGrpSpPr/>
              <p:nvPr/>
            </p:nvGrpSpPr>
            <p:grpSpPr>
              <a:xfrm>
                <a:off x="4068639" y="3210535"/>
                <a:ext cx="31499" cy="26906"/>
                <a:chOff x="4068639" y="3210535"/>
                <a:chExt cx="31499" cy="26906"/>
              </a:xfrm>
            </p:grpSpPr>
            <p:sp>
              <p:nvSpPr>
                <p:cNvPr id="6820" name="Google Shape;6820;p63"/>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3"/>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22" name="Google Shape;6822;p63"/>
            <p:cNvGrpSpPr/>
            <p:nvPr/>
          </p:nvGrpSpPr>
          <p:grpSpPr>
            <a:xfrm>
              <a:off x="3869702" y="3066935"/>
              <a:ext cx="382664" cy="190294"/>
              <a:chOff x="3869702" y="3066935"/>
              <a:chExt cx="382664" cy="190294"/>
            </a:xfrm>
          </p:grpSpPr>
          <p:grpSp>
            <p:nvGrpSpPr>
              <p:cNvPr id="6823" name="Google Shape;6823;p63"/>
              <p:cNvGrpSpPr/>
              <p:nvPr/>
            </p:nvGrpSpPr>
            <p:grpSpPr>
              <a:xfrm>
                <a:off x="3888633" y="3082351"/>
                <a:ext cx="351172" cy="160698"/>
                <a:chOff x="3888633" y="3082351"/>
                <a:chExt cx="351172" cy="160698"/>
              </a:xfrm>
            </p:grpSpPr>
            <p:sp>
              <p:nvSpPr>
                <p:cNvPr id="6824" name="Google Shape;6824;p63"/>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3"/>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3"/>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3"/>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3"/>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3"/>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0" name="Google Shape;6830;p63"/>
              <p:cNvGrpSpPr/>
              <p:nvPr/>
            </p:nvGrpSpPr>
            <p:grpSpPr>
              <a:xfrm>
                <a:off x="4143703" y="3066935"/>
                <a:ext cx="37783" cy="32357"/>
                <a:chOff x="4143703" y="3066935"/>
                <a:chExt cx="37783" cy="32357"/>
              </a:xfrm>
            </p:grpSpPr>
            <p:sp>
              <p:nvSpPr>
                <p:cNvPr id="6831" name="Google Shape;6831;p63"/>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3"/>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3" name="Google Shape;6833;p63"/>
              <p:cNvGrpSpPr/>
              <p:nvPr/>
            </p:nvGrpSpPr>
            <p:grpSpPr>
              <a:xfrm>
                <a:off x="4044565" y="3103563"/>
                <a:ext cx="37783" cy="32451"/>
                <a:chOff x="4044565" y="3103563"/>
                <a:chExt cx="37783" cy="32451"/>
              </a:xfrm>
            </p:grpSpPr>
            <p:sp>
              <p:nvSpPr>
                <p:cNvPr id="6834" name="Google Shape;6834;p63"/>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3"/>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6" name="Google Shape;6836;p63"/>
              <p:cNvGrpSpPr/>
              <p:nvPr/>
            </p:nvGrpSpPr>
            <p:grpSpPr>
              <a:xfrm>
                <a:off x="4017454" y="3188237"/>
                <a:ext cx="37776" cy="32357"/>
                <a:chOff x="4017454" y="3188237"/>
                <a:chExt cx="37776" cy="32357"/>
              </a:xfrm>
            </p:grpSpPr>
            <p:sp>
              <p:nvSpPr>
                <p:cNvPr id="6837" name="Google Shape;6837;p63"/>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3"/>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9" name="Google Shape;6839;p63"/>
              <p:cNvGrpSpPr/>
              <p:nvPr/>
            </p:nvGrpSpPr>
            <p:grpSpPr>
              <a:xfrm>
                <a:off x="3921548" y="3157509"/>
                <a:ext cx="37783" cy="32357"/>
                <a:chOff x="3921548" y="3157509"/>
                <a:chExt cx="37783" cy="32357"/>
              </a:xfrm>
            </p:grpSpPr>
            <p:sp>
              <p:nvSpPr>
                <p:cNvPr id="6840" name="Google Shape;6840;p63"/>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3"/>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63"/>
              <p:cNvGrpSpPr/>
              <p:nvPr/>
            </p:nvGrpSpPr>
            <p:grpSpPr>
              <a:xfrm>
                <a:off x="3939056" y="3211620"/>
                <a:ext cx="37783" cy="32380"/>
                <a:chOff x="3939056" y="3211620"/>
                <a:chExt cx="37783" cy="32380"/>
              </a:xfrm>
            </p:grpSpPr>
            <p:sp>
              <p:nvSpPr>
                <p:cNvPr id="6843" name="Google Shape;6843;p63"/>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3"/>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63"/>
              <p:cNvGrpSpPr/>
              <p:nvPr/>
            </p:nvGrpSpPr>
            <p:grpSpPr>
              <a:xfrm>
                <a:off x="4176240" y="3136965"/>
                <a:ext cx="31405" cy="26930"/>
                <a:chOff x="4176240" y="3136965"/>
                <a:chExt cx="31405" cy="26930"/>
              </a:xfrm>
            </p:grpSpPr>
            <p:sp>
              <p:nvSpPr>
                <p:cNvPr id="6846" name="Google Shape;6846;p63"/>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3"/>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63"/>
              <p:cNvGrpSpPr/>
              <p:nvPr/>
            </p:nvGrpSpPr>
            <p:grpSpPr>
              <a:xfrm>
                <a:off x="4133148" y="3152593"/>
                <a:ext cx="31499" cy="27001"/>
                <a:chOff x="4133148" y="3152593"/>
                <a:chExt cx="31499" cy="27001"/>
              </a:xfrm>
            </p:grpSpPr>
            <p:sp>
              <p:nvSpPr>
                <p:cNvPr id="6849" name="Google Shape;6849;p63"/>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3"/>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63"/>
              <p:cNvGrpSpPr/>
              <p:nvPr/>
            </p:nvGrpSpPr>
            <p:grpSpPr>
              <a:xfrm>
                <a:off x="4220866" y="3073534"/>
                <a:ext cx="31499" cy="26898"/>
                <a:chOff x="4220866" y="3073534"/>
                <a:chExt cx="31499" cy="26898"/>
              </a:xfrm>
            </p:grpSpPr>
            <p:sp>
              <p:nvSpPr>
                <p:cNvPr id="6852" name="Google Shape;6852;p63"/>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3"/>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63"/>
              <p:cNvGrpSpPr/>
              <p:nvPr/>
            </p:nvGrpSpPr>
            <p:grpSpPr>
              <a:xfrm>
                <a:off x="3869702" y="3230323"/>
                <a:ext cx="31499" cy="26906"/>
                <a:chOff x="3869702" y="3230323"/>
                <a:chExt cx="31499" cy="26906"/>
              </a:xfrm>
            </p:grpSpPr>
            <p:sp>
              <p:nvSpPr>
                <p:cNvPr id="6855" name="Google Shape;6855;p63"/>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3"/>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7" name="Google Shape;6857;p63"/>
            <p:cNvGrpSpPr/>
            <p:nvPr/>
          </p:nvGrpSpPr>
          <p:grpSpPr>
            <a:xfrm>
              <a:off x="4271383" y="3065882"/>
              <a:ext cx="304556" cy="341663"/>
              <a:chOff x="4271383" y="3065882"/>
              <a:chExt cx="304556" cy="341663"/>
            </a:xfrm>
          </p:grpSpPr>
          <p:grpSp>
            <p:nvGrpSpPr>
              <p:cNvPr id="6858" name="Google Shape;6858;p63"/>
              <p:cNvGrpSpPr/>
              <p:nvPr/>
            </p:nvGrpSpPr>
            <p:grpSpPr>
              <a:xfrm>
                <a:off x="4293838" y="3078639"/>
                <a:ext cx="269353" cy="311973"/>
                <a:chOff x="4293838" y="3078639"/>
                <a:chExt cx="269353" cy="311973"/>
              </a:xfrm>
            </p:grpSpPr>
            <p:sp>
              <p:nvSpPr>
                <p:cNvPr id="6859" name="Google Shape;6859;p63"/>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3"/>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3"/>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3"/>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3"/>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3"/>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3"/>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3"/>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3"/>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3"/>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3"/>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3"/>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3"/>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3"/>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3"/>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3"/>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3"/>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6" name="Google Shape;6876;p63"/>
              <p:cNvGrpSpPr/>
              <p:nvPr/>
            </p:nvGrpSpPr>
            <p:grpSpPr>
              <a:xfrm>
                <a:off x="4538164" y="3342061"/>
                <a:ext cx="37776" cy="32380"/>
                <a:chOff x="4538164" y="3342061"/>
                <a:chExt cx="37776" cy="32380"/>
              </a:xfrm>
            </p:grpSpPr>
            <p:sp>
              <p:nvSpPr>
                <p:cNvPr id="6877" name="Google Shape;6877;p63"/>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3"/>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63"/>
              <p:cNvGrpSpPr/>
              <p:nvPr/>
            </p:nvGrpSpPr>
            <p:grpSpPr>
              <a:xfrm>
                <a:off x="4271383" y="3194742"/>
                <a:ext cx="37783" cy="32420"/>
                <a:chOff x="4271383" y="3194742"/>
                <a:chExt cx="37783" cy="32420"/>
              </a:xfrm>
            </p:grpSpPr>
            <p:sp>
              <p:nvSpPr>
                <p:cNvPr id="6880" name="Google Shape;6880;p63"/>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3"/>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63"/>
              <p:cNvGrpSpPr/>
              <p:nvPr/>
            </p:nvGrpSpPr>
            <p:grpSpPr>
              <a:xfrm>
                <a:off x="4284416" y="3084058"/>
                <a:ext cx="37783" cy="32357"/>
                <a:chOff x="4284416" y="3084058"/>
                <a:chExt cx="37783" cy="32357"/>
              </a:xfrm>
            </p:grpSpPr>
            <p:sp>
              <p:nvSpPr>
                <p:cNvPr id="6883" name="Google Shape;6883;p63"/>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3"/>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63"/>
              <p:cNvGrpSpPr/>
              <p:nvPr/>
            </p:nvGrpSpPr>
            <p:grpSpPr>
              <a:xfrm>
                <a:off x="4478697" y="3297561"/>
                <a:ext cx="37776" cy="32451"/>
                <a:chOff x="4478697" y="3297561"/>
                <a:chExt cx="37776" cy="32451"/>
              </a:xfrm>
            </p:grpSpPr>
            <p:sp>
              <p:nvSpPr>
                <p:cNvPr id="6886" name="Google Shape;6886;p63"/>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3"/>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8" name="Google Shape;6888;p63"/>
              <p:cNvGrpSpPr/>
              <p:nvPr/>
            </p:nvGrpSpPr>
            <p:grpSpPr>
              <a:xfrm>
                <a:off x="4411813" y="3331711"/>
                <a:ext cx="37776" cy="32451"/>
                <a:chOff x="4411813" y="3331711"/>
                <a:chExt cx="37776" cy="32451"/>
              </a:xfrm>
            </p:grpSpPr>
            <p:sp>
              <p:nvSpPr>
                <p:cNvPr id="6889" name="Google Shape;6889;p63"/>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3"/>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63"/>
              <p:cNvGrpSpPr/>
              <p:nvPr/>
            </p:nvGrpSpPr>
            <p:grpSpPr>
              <a:xfrm>
                <a:off x="4337984" y="3375188"/>
                <a:ext cx="37776" cy="32357"/>
                <a:chOff x="4337984" y="3375188"/>
                <a:chExt cx="37776" cy="32357"/>
              </a:xfrm>
            </p:grpSpPr>
            <p:sp>
              <p:nvSpPr>
                <p:cNvPr id="6892" name="Google Shape;6892;p63"/>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3"/>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63"/>
              <p:cNvGrpSpPr/>
              <p:nvPr/>
            </p:nvGrpSpPr>
            <p:grpSpPr>
              <a:xfrm>
                <a:off x="4494867" y="3090530"/>
                <a:ext cx="37878" cy="32451"/>
                <a:chOff x="4494867" y="3090530"/>
                <a:chExt cx="37878" cy="32451"/>
              </a:xfrm>
            </p:grpSpPr>
            <p:sp>
              <p:nvSpPr>
                <p:cNvPr id="6895" name="Google Shape;6895;p63"/>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3"/>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7" name="Google Shape;6897;p63"/>
              <p:cNvGrpSpPr/>
              <p:nvPr/>
            </p:nvGrpSpPr>
            <p:grpSpPr>
              <a:xfrm>
                <a:off x="4525124" y="3207774"/>
                <a:ext cx="37783" cy="32420"/>
                <a:chOff x="4525124" y="3207774"/>
                <a:chExt cx="37783" cy="32420"/>
              </a:xfrm>
            </p:grpSpPr>
            <p:sp>
              <p:nvSpPr>
                <p:cNvPr id="6898" name="Google Shape;6898;p63"/>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3"/>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0" name="Google Shape;6900;p63"/>
              <p:cNvGrpSpPr/>
              <p:nvPr/>
            </p:nvGrpSpPr>
            <p:grpSpPr>
              <a:xfrm>
                <a:off x="4440544" y="3176479"/>
                <a:ext cx="31499" cy="26898"/>
                <a:chOff x="4440544" y="3176479"/>
                <a:chExt cx="31499" cy="26898"/>
              </a:xfrm>
            </p:grpSpPr>
            <p:sp>
              <p:nvSpPr>
                <p:cNvPr id="6901" name="Google Shape;6901;p63"/>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3"/>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3" name="Google Shape;6903;p63"/>
              <p:cNvGrpSpPr/>
              <p:nvPr/>
            </p:nvGrpSpPr>
            <p:grpSpPr>
              <a:xfrm>
                <a:off x="4350545" y="3156400"/>
                <a:ext cx="31405" cy="27001"/>
                <a:chOff x="4350545" y="3156400"/>
                <a:chExt cx="31405" cy="27001"/>
              </a:xfrm>
            </p:grpSpPr>
            <p:sp>
              <p:nvSpPr>
                <p:cNvPr id="6904" name="Google Shape;6904;p63"/>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3"/>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6" name="Google Shape;6906;p63"/>
              <p:cNvGrpSpPr/>
              <p:nvPr/>
            </p:nvGrpSpPr>
            <p:grpSpPr>
              <a:xfrm>
                <a:off x="4376703" y="3255058"/>
                <a:ext cx="31405" cy="27001"/>
                <a:chOff x="4376703" y="3255058"/>
                <a:chExt cx="31405" cy="27001"/>
              </a:xfrm>
            </p:grpSpPr>
            <p:sp>
              <p:nvSpPr>
                <p:cNvPr id="6907" name="Google Shape;6907;p63"/>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3"/>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9" name="Google Shape;6909;p63"/>
              <p:cNvGrpSpPr/>
              <p:nvPr/>
            </p:nvGrpSpPr>
            <p:grpSpPr>
              <a:xfrm>
                <a:off x="4331322" y="3283656"/>
                <a:ext cx="31405" cy="26945"/>
                <a:chOff x="4331322" y="3283656"/>
                <a:chExt cx="31405" cy="26945"/>
              </a:xfrm>
            </p:grpSpPr>
            <p:sp>
              <p:nvSpPr>
                <p:cNvPr id="6910" name="Google Shape;6910;p63"/>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3"/>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2" name="Google Shape;6912;p63"/>
              <p:cNvGrpSpPr/>
              <p:nvPr/>
            </p:nvGrpSpPr>
            <p:grpSpPr>
              <a:xfrm>
                <a:off x="4380510" y="3065882"/>
                <a:ext cx="31405" cy="26938"/>
                <a:chOff x="4380510" y="3065882"/>
                <a:chExt cx="31405" cy="26938"/>
              </a:xfrm>
            </p:grpSpPr>
            <p:sp>
              <p:nvSpPr>
                <p:cNvPr id="6913" name="Google Shape;6913;p63"/>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3"/>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5" name="Google Shape;6915;p63"/>
            <p:cNvGrpSpPr/>
            <p:nvPr/>
          </p:nvGrpSpPr>
          <p:grpSpPr>
            <a:xfrm>
              <a:off x="4558998" y="3188237"/>
              <a:ext cx="1280131" cy="1052746"/>
              <a:chOff x="4558998" y="3188237"/>
              <a:chExt cx="1280131" cy="1052746"/>
            </a:xfrm>
          </p:grpSpPr>
          <p:sp>
            <p:nvSpPr>
              <p:cNvPr id="6916" name="Google Shape;6916;p63"/>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7" name="Google Shape;6917;p63"/>
              <p:cNvGrpSpPr/>
              <p:nvPr/>
            </p:nvGrpSpPr>
            <p:grpSpPr>
              <a:xfrm>
                <a:off x="4579164" y="3203653"/>
                <a:ext cx="1244833" cy="1020397"/>
                <a:chOff x="4579164" y="3203653"/>
                <a:chExt cx="1244833" cy="1020397"/>
              </a:xfrm>
            </p:grpSpPr>
            <p:sp>
              <p:nvSpPr>
                <p:cNvPr id="6918" name="Google Shape;6918;p63"/>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3"/>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0" name="Google Shape;6920;p63"/>
                <p:cNvGrpSpPr/>
                <p:nvPr/>
              </p:nvGrpSpPr>
              <p:grpSpPr>
                <a:xfrm>
                  <a:off x="4579164" y="3203653"/>
                  <a:ext cx="1244833" cy="1020397"/>
                  <a:chOff x="4579164" y="3203653"/>
                  <a:chExt cx="1244833" cy="1020397"/>
                </a:xfrm>
              </p:grpSpPr>
              <p:sp>
                <p:nvSpPr>
                  <p:cNvPr id="6921" name="Google Shape;6921;p63"/>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3"/>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3" name="Google Shape;6923;p63"/>
                  <p:cNvGrpSpPr/>
                  <p:nvPr/>
                </p:nvGrpSpPr>
                <p:grpSpPr>
                  <a:xfrm>
                    <a:off x="4579164" y="3203653"/>
                    <a:ext cx="1244833" cy="1020397"/>
                    <a:chOff x="4579164" y="3203653"/>
                    <a:chExt cx="1244833" cy="1020397"/>
                  </a:xfrm>
                </p:grpSpPr>
                <p:sp>
                  <p:nvSpPr>
                    <p:cNvPr id="6924" name="Google Shape;6924;p63"/>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3"/>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3"/>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3"/>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3"/>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3"/>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3"/>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3"/>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2" name="Google Shape;6932;p63"/>
                    <p:cNvGrpSpPr/>
                    <p:nvPr/>
                  </p:nvGrpSpPr>
                  <p:grpSpPr>
                    <a:xfrm>
                      <a:off x="4579164" y="3203653"/>
                      <a:ext cx="1244833" cy="1020397"/>
                      <a:chOff x="4579164" y="3203653"/>
                      <a:chExt cx="1244833" cy="1020397"/>
                    </a:xfrm>
                  </p:grpSpPr>
                  <p:sp>
                    <p:nvSpPr>
                      <p:cNvPr id="6933" name="Google Shape;6933;p63"/>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3"/>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3"/>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3"/>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3"/>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3"/>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3"/>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3"/>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3"/>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3"/>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3"/>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3"/>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3"/>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3"/>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7" name="Google Shape;6947;p63"/>
                      <p:cNvGrpSpPr/>
                      <p:nvPr/>
                    </p:nvGrpSpPr>
                    <p:grpSpPr>
                      <a:xfrm>
                        <a:off x="4579164" y="3203653"/>
                        <a:ext cx="1244833" cy="1020397"/>
                        <a:chOff x="4579164" y="3203653"/>
                        <a:chExt cx="1244833" cy="1020397"/>
                      </a:xfrm>
                    </p:grpSpPr>
                    <p:sp>
                      <p:nvSpPr>
                        <p:cNvPr id="6948" name="Google Shape;6948;p63"/>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3"/>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3"/>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3"/>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3"/>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3"/>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3"/>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3"/>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3"/>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3"/>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3"/>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3"/>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3"/>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3"/>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3"/>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3"/>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3"/>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3"/>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3"/>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3"/>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3"/>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3"/>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3"/>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3"/>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2" name="Google Shape;6972;p63"/>
                        <p:cNvGrpSpPr/>
                        <p:nvPr/>
                      </p:nvGrpSpPr>
                      <p:grpSpPr>
                        <a:xfrm>
                          <a:off x="4579164" y="3203653"/>
                          <a:ext cx="1244833" cy="1020397"/>
                          <a:chOff x="4579164" y="3203653"/>
                          <a:chExt cx="1244833" cy="1020397"/>
                        </a:xfrm>
                      </p:grpSpPr>
                      <p:sp>
                        <p:nvSpPr>
                          <p:cNvPr id="6973" name="Google Shape;6973;p63"/>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4" name="Google Shape;6974;p63"/>
                          <p:cNvGrpSpPr/>
                          <p:nvPr/>
                        </p:nvGrpSpPr>
                        <p:grpSpPr>
                          <a:xfrm>
                            <a:off x="4579164" y="3203653"/>
                            <a:ext cx="1244833" cy="1020397"/>
                            <a:chOff x="4579164" y="3203653"/>
                            <a:chExt cx="1244833" cy="1020397"/>
                          </a:xfrm>
                        </p:grpSpPr>
                        <p:sp>
                          <p:nvSpPr>
                            <p:cNvPr id="6975" name="Google Shape;6975;p63"/>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3"/>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3"/>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3"/>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3"/>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3"/>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3"/>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2" name="Google Shape;6982;p63"/>
                            <p:cNvGrpSpPr/>
                            <p:nvPr/>
                          </p:nvGrpSpPr>
                          <p:grpSpPr>
                            <a:xfrm>
                              <a:off x="4579164" y="3203653"/>
                              <a:ext cx="1244833" cy="1020397"/>
                              <a:chOff x="4579164" y="3203653"/>
                              <a:chExt cx="1244833" cy="1020397"/>
                            </a:xfrm>
                          </p:grpSpPr>
                          <p:sp>
                            <p:nvSpPr>
                              <p:cNvPr id="6983" name="Google Shape;6983;p63"/>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3"/>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3"/>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3"/>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3"/>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3"/>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3"/>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3"/>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3"/>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3"/>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3"/>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3"/>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3"/>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6" name="Google Shape;6996;p63"/>
                              <p:cNvGrpSpPr/>
                              <p:nvPr/>
                            </p:nvGrpSpPr>
                            <p:grpSpPr>
                              <a:xfrm>
                                <a:off x="4579164" y="3203653"/>
                                <a:ext cx="1244833" cy="1020397"/>
                                <a:chOff x="4579164" y="3203653"/>
                                <a:chExt cx="1244833" cy="1020397"/>
                              </a:xfrm>
                            </p:grpSpPr>
                            <p:sp>
                              <p:nvSpPr>
                                <p:cNvPr id="6997" name="Google Shape;6997;p63"/>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3"/>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3"/>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3"/>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3"/>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3"/>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3"/>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4" name="Google Shape;7004;p63"/>
                                <p:cNvGrpSpPr/>
                                <p:nvPr/>
                              </p:nvGrpSpPr>
                              <p:grpSpPr>
                                <a:xfrm>
                                  <a:off x="4579164" y="3203653"/>
                                  <a:ext cx="1244833" cy="1020397"/>
                                  <a:chOff x="4579164" y="3203653"/>
                                  <a:chExt cx="1244833" cy="1020397"/>
                                </a:xfrm>
                              </p:grpSpPr>
                              <p:sp>
                                <p:nvSpPr>
                                  <p:cNvPr id="7005" name="Google Shape;7005;p63"/>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3"/>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3"/>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3"/>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3"/>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0" name="Google Shape;7010;p63"/>
                                  <p:cNvGrpSpPr/>
                                  <p:nvPr/>
                                </p:nvGrpSpPr>
                                <p:grpSpPr>
                                  <a:xfrm>
                                    <a:off x="4579164" y="3203653"/>
                                    <a:ext cx="1244833" cy="1020397"/>
                                    <a:chOff x="4579164" y="3203653"/>
                                    <a:chExt cx="1244833" cy="1020397"/>
                                  </a:xfrm>
                                </p:grpSpPr>
                                <p:sp>
                                  <p:nvSpPr>
                                    <p:cNvPr id="7011" name="Google Shape;7011;p63"/>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3"/>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3"/>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3"/>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015" name="Google Shape;7015;p63"/>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3"/>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3"/>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18" name="Google Shape;7018;p63"/>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019" name="Google Shape;7019;p63"/>
              <p:cNvGrpSpPr/>
              <p:nvPr/>
            </p:nvGrpSpPr>
            <p:grpSpPr>
              <a:xfrm>
                <a:off x="4595437" y="3598775"/>
                <a:ext cx="37776" cy="32451"/>
                <a:chOff x="4595437" y="3598775"/>
                <a:chExt cx="37776" cy="32451"/>
              </a:xfrm>
            </p:grpSpPr>
            <p:sp>
              <p:nvSpPr>
                <p:cNvPr id="7020" name="Google Shape;7020;p63"/>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3"/>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63"/>
              <p:cNvGrpSpPr/>
              <p:nvPr/>
            </p:nvGrpSpPr>
            <p:grpSpPr>
              <a:xfrm>
                <a:off x="4641864" y="3524443"/>
                <a:ext cx="37776" cy="32380"/>
                <a:chOff x="4641864" y="3524443"/>
                <a:chExt cx="37776" cy="32380"/>
              </a:xfrm>
            </p:grpSpPr>
            <p:sp>
              <p:nvSpPr>
                <p:cNvPr id="7023" name="Google Shape;7023;p63"/>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3"/>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63"/>
              <p:cNvGrpSpPr/>
              <p:nvPr/>
            </p:nvGrpSpPr>
            <p:grpSpPr>
              <a:xfrm>
                <a:off x="4648431" y="3893901"/>
                <a:ext cx="37776" cy="32357"/>
                <a:chOff x="4648431" y="3893901"/>
                <a:chExt cx="37776" cy="32357"/>
              </a:xfrm>
            </p:grpSpPr>
            <p:sp>
              <p:nvSpPr>
                <p:cNvPr id="7026" name="Google Shape;7026;p63"/>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3"/>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63"/>
              <p:cNvGrpSpPr/>
              <p:nvPr/>
            </p:nvGrpSpPr>
            <p:grpSpPr>
              <a:xfrm>
                <a:off x="4567752" y="3722908"/>
                <a:ext cx="37870" cy="32380"/>
                <a:chOff x="4567752" y="3722908"/>
                <a:chExt cx="37870" cy="32380"/>
              </a:xfrm>
            </p:grpSpPr>
            <p:sp>
              <p:nvSpPr>
                <p:cNvPr id="7029" name="Google Shape;7029;p63"/>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3"/>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1" name="Google Shape;7031;p63"/>
              <p:cNvGrpSpPr/>
              <p:nvPr/>
            </p:nvGrpSpPr>
            <p:grpSpPr>
              <a:xfrm>
                <a:off x="4617506" y="3652052"/>
                <a:ext cx="37783" cy="32357"/>
                <a:chOff x="4617506" y="3652052"/>
                <a:chExt cx="37783" cy="32357"/>
              </a:xfrm>
            </p:grpSpPr>
            <p:sp>
              <p:nvSpPr>
                <p:cNvPr id="7032" name="Google Shape;7032;p63"/>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3"/>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4" name="Google Shape;7034;p63"/>
              <p:cNvGrpSpPr/>
              <p:nvPr/>
            </p:nvGrpSpPr>
            <p:grpSpPr>
              <a:xfrm>
                <a:off x="4739005" y="3554149"/>
                <a:ext cx="37870" cy="32357"/>
                <a:chOff x="4739005" y="3554149"/>
                <a:chExt cx="37870" cy="32357"/>
              </a:xfrm>
            </p:grpSpPr>
            <p:sp>
              <p:nvSpPr>
                <p:cNvPr id="7035" name="Google Shape;7035;p63"/>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3"/>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63"/>
              <p:cNvGrpSpPr/>
              <p:nvPr/>
            </p:nvGrpSpPr>
            <p:grpSpPr>
              <a:xfrm>
                <a:off x="4806557" y="3630258"/>
                <a:ext cx="37776" cy="32364"/>
                <a:chOff x="4806557" y="3630258"/>
                <a:chExt cx="37776" cy="32364"/>
              </a:xfrm>
            </p:grpSpPr>
            <p:sp>
              <p:nvSpPr>
                <p:cNvPr id="7038" name="Google Shape;7038;p63"/>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3"/>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63"/>
              <p:cNvGrpSpPr/>
              <p:nvPr/>
            </p:nvGrpSpPr>
            <p:grpSpPr>
              <a:xfrm>
                <a:off x="4737007" y="4004357"/>
                <a:ext cx="37870" cy="32357"/>
                <a:chOff x="4737007" y="4004357"/>
                <a:chExt cx="37870" cy="32357"/>
              </a:xfrm>
            </p:grpSpPr>
            <p:sp>
              <p:nvSpPr>
                <p:cNvPr id="7041" name="Google Shape;7041;p63"/>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3"/>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63"/>
              <p:cNvGrpSpPr/>
              <p:nvPr/>
            </p:nvGrpSpPr>
            <p:grpSpPr>
              <a:xfrm>
                <a:off x="4773634" y="4208627"/>
                <a:ext cx="37776" cy="32357"/>
                <a:chOff x="4773634" y="4208627"/>
                <a:chExt cx="37776" cy="32357"/>
              </a:xfrm>
            </p:grpSpPr>
            <p:sp>
              <p:nvSpPr>
                <p:cNvPr id="7044" name="Google Shape;7044;p63"/>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3"/>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63"/>
              <p:cNvGrpSpPr/>
              <p:nvPr/>
            </p:nvGrpSpPr>
            <p:grpSpPr>
              <a:xfrm>
                <a:off x="4888282" y="4074764"/>
                <a:ext cx="37776" cy="32451"/>
                <a:chOff x="4888282" y="4074764"/>
                <a:chExt cx="37776" cy="32451"/>
              </a:xfrm>
            </p:grpSpPr>
            <p:sp>
              <p:nvSpPr>
                <p:cNvPr id="7047" name="Google Shape;7047;p63"/>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3"/>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63"/>
              <p:cNvGrpSpPr/>
              <p:nvPr/>
            </p:nvGrpSpPr>
            <p:grpSpPr>
              <a:xfrm>
                <a:off x="4901315" y="3804271"/>
                <a:ext cx="37776" cy="32364"/>
                <a:chOff x="4901315" y="3804271"/>
                <a:chExt cx="37776" cy="32364"/>
              </a:xfrm>
            </p:grpSpPr>
            <p:sp>
              <p:nvSpPr>
                <p:cNvPr id="7050" name="Google Shape;7050;p63"/>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3"/>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63"/>
              <p:cNvGrpSpPr/>
              <p:nvPr/>
            </p:nvGrpSpPr>
            <p:grpSpPr>
              <a:xfrm>
                <a:off x="4866394" y="3715035"/>
                <a:ext cx="37846" cy="32357"/>
                <a:chOff x="4866394" y="3715035"/>
                <a:chExt cx="37846" cy="32357"/>
              </a:xfrm>
            </p:grpSpPr>
            <p:sp>
              <p:nvSpPr>
                <p:cNvPr id="7053" name="Google Shape;7053;p63"/>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3"/>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63"/>
              <p:cNvGrpSpPr/>
              <p:nvPr/>
            </p:nvGrpSpPr>
            <p:grpSpPr>
              <a:xfrm>
                <a:off x="4979233" y="3839798"/>
                <a:ext cx="37878" cy="32420"/>
                <a:chOff x="4979233" y="3839798"/>
                <a:chExt cx="37878" cy="32420"/>
              </a:xfrm>
            </p:grpSpPr>
            <p:sp>
              <p:nvSpPr>
                <p:cNvPr id="7056" name="Google Shape;7056;p63"/>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3"/>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63"/>
              <p:cNvGrpSpPr/>
              <p:nvPr/>
            </p:nvGrpSpPr>
            <p:grpSpPr>
              <a:xfrm>
                <a:off x="4790662" y="3679147"/>
                <a:ext cx="37783" cy="32380"/>
                <a:chOff x="4790662" y="3679147"/>
                <a:chExt cx="37783" cy="32380"/>
              </a:xfrm>
            </p:grpSpPr>
            <p:sp>
              <p:nvSpPr>
                <p:cNvPr id="7059" name="Google Shape;7059;p63"/>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3"/>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63"/>
              <p:cNvGrpSpPr/>
              <p:nvPr/>
            </p:nvGrpSpPr>
            <p:grpSpPr>
              <a:xfrm>
                <a:off x="4857263" y="3557861"/>
                <a:ext cx="37776" cy="32357"/>
                <a:chOff x="4857263" y="3557861"/>
                <a:chExt cx="37776" cy="32357"/>
              </a:xfrm>
            </p:grpSpPr>
            <p:sp>
              <p:nvSpPr>
                <p:cNvPr id="7062" name="Google Shape;7062;p63"/>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3"/>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4" name="Google Shape;7064;p63"/>
              <p:cNvGrpSpPr/>
              <p:nvPr/>
            </p:nvGrpSpPr>
            <p:grpSpPr>
              <a:xfrm>
                <a:off x="4883902" y="3648033"/>
                <a:ext cx="37783" cy="32380"/>
                <a:chOff x="4883902" y="3648033"/>
                <a:chExt cx="37783" cy="32380"/>
              </a:xfrm>
            </p:grpSpPr>
            <p:sp>
              <p:nvSpPr>
                <p:cNvPr id="7065" name="Google Shape;7065;p63"/>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3"/>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63"/>
              <p:cNvGrpSpPr/>
              <p:nvPr/>
            </p:nvGrpSpPr>
            <p:grpSpPr>
              <a:xfrm>
                <a:off x="4907780" y="3347220"/>
                <a:ext cx="37878" cy="32357"/>
                <a:chOff x="4907780" y="3347220"/>
                <a:chExt cx="37878" cy="32357"/>
              </a:xfrm>
            </p:grpSpPr>
            <p:sp>
              <p:nvSpPr>
                <p:cNvPr id="7068" name="Google Shape;7068;p63"/>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3"/>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0" name="Google Shape;7070;p63"/>
              <p:cNvGrpSpPr/>
              <p:nvPr/>
            </p:nvGrpSpPr>
            <p:grpSpPr>
              <a:xfrm>
                <a:off x="5065048" y="3738150"/>
                <a:ext cx="37783" cy="32364"/>
                <a:chOff x="5065048" y="3738150"/>
                <a:chExt cx="37783" cy="32364"/>
              </a:xfrm>
            </p:grpSpPr>
            <p:sp>
              <p:nvSpPr>
                <p:cNvPr id="7071" name="Google Shape;7071;p63"/>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3"/>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63"/>
              <p:cNvGrpSpPr/>
              <p:nvPr/>
            </p:nvGrpSpPr>
            <p:grpSpPr>
              <a:xfrm>
                <a:off x="5071616" y="3284615"/>
                <a:ext cx="37783" cy="32357"/>
                <a:chOff x="5071616" y="3284615"/>
                <a:chExt cx="37783" cy="32357"/>
              </a:xfrm>
            </p:grpSpPr>
            <p:sp>
              <p:nvSpPr>
                <p:cNvPr id="7074" name="Google Shape;7074;p63"/>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3"/>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63"/>
              <p:cNvGrpSpPr/>
              <p:nvPr/>
            </p:nvGrpSpPr>
            <p:grpSpPr>
              <a:xfrm>
                <a:off x="5389291" y="3759921"/>
                <a:ext cx="37783" cy="32380"/>
                <a:chOff x="5389291" y="3759921"/>
                <a:chExt cx="37783" cy="32380"/>
              </a:xfrm>
            </p:grpSpPr>
            <p:sp>
              <p:nvSpPr>
                <p:cNvPr id="7077" name="Google Shape;7077;p63"/>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3"/>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63"/>
              <p:cNvGrpSpPr/>
              <p:nvPr/>
            </p:nvGrpSpPr>
            <p:grpSpPr>
              <a:xfrm>
                <a:off x="5431534" y="3632932"/>
                <a:ext cx="37878" cy="32451"/>
                <a:chOff x="5431534" y="3632932"/>
                <a:chExt cx="37878" cy="32451"/>
              </a:xfrm>
            </p:grpSpPr>
            <p:sp>
              <p:nvSpPr>
                <p:cNvPr id="7080" name="Google Shape;7080;p63"/>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3"/>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2" name="Google Shape;7082;p63"/>
              <p:cNvGrpSpPr/>
              <p:nvPr/>
            </p:nvGrpSpPr>
            <p:grpSpPr>
              <a:xfrm>
                <a:off x="5540755" y="3544829"/>
                <a:ext cx="37783" cy="32357"/>
                <a:chOff x="5540755" y="3544829"/>
                <a:chExt cx="37783" cy="32357"/>
              </a:xfrm>
            </p:grpSpPr>
            <p:sp>
              <p:nvSpPr>
                <p:cNvPr id="7083" name="Google Shape;7083;p63"/>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3"/>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63"/>
              <p:cNvGrpSpPr/>
              <p:nvPr/>
            </p:nvGrpSpPr>
            <p:grpSpPr>
              <a:xfrm>
                <a:off x="5579293" y="3412107"/>
                <a:ext cx="37776" cy="32357"/>
                <a:chOff x="5579293" y="3412107"/>
                <a:chExt cx="37776" cy="32357"/>
              </a:xfrm>
            </p:grpSpPr>
            <p:sp>
              <p:nvSpPr>
                <p:cNvPr id="7086" name="Google Shape;7086;p63"/>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3"/>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63"/>
              <p:cNvGrpSpPr/>
              <p:nvPr/>
            </p:nvGrpSpPr>
            <p:grpSpPr>
              <a:xfrm>
                <a:off x="5801346" y="3284615"/>
                <a:ext cx="37783" cy="32357"/>
                <a:chOff x="5801346" y="3284615"/>
                <a:chExt cx="37783" cy="32357"/>
              </a:xfrm>
            </p:grpSpPr>
            <p:sp>
              <p:nvSpPr>
                <p:cNvPr id="7089" name="Google Shape;7089;p63"/>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3"/>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63"/>
              <p:cNvGrpSpPr/>
              <p:nvPr/>
            </p:nvGrpSpPr>
            <p:grpSpPr>
              <a:xfrm>
                <a:off x="5763578" y="3399067"/>
                <a:ext cx="37776" cy="32364"/>
                <a:chOff x="5763578" y="3399067"/>
                <a:chExt cx="37776" cy="32364"/>
              </a:xfrm>
            </p:grpSpPr>
            <p:sp>
              <p:nvSpPr>
                <p:cNvPr id="7092" name="Google Shape;7092;p63"/>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3"/>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63"/>
              <p:cNvGrpSpPr/>
              <p:nvPr/>
            </p:nvGrpSpPr>
            <p:grpSpPr>
              <a:xfrm>
                <a:off x="5395858" y="3230952"/>
                <a:ext cx="37776" cy="32364"/>
                <a:chOff x="5395858" y="3230952"/>
                <a:chExt cx="37776" cy="32364"/>
              </a:xfrm>
            </p:grpSpPr>
            <p:sp>
              <p:nvSpPr>
                <p:cNvPr id="7095" name="Google Shape;7095;p63"/>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3"/>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63"/>
              <p:cNvGrpSpPr/>
              <p:nvPr/>
            </p:nvGrpSpPr>
            <p:grpSpPr>
              <a:xfrm>
                <a:off x="5264088" y="3188237"/>
                <a:ext cx="37776" cy="32357"/>
                <a:chOff x="5264088" y="3188237"/>
                <a:chExt cx="37776" cy="32357"/>
              </a:xfrm>
            </p:grpSpPr>
            <p:sp>
              <p:nvSpPr>
                <p:cNvPr id="7098" name="Google Shape;7098;p63"/>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3"/>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0" name="Google Shape;7100;p63"/>
              <p:cNvGrpSpPr/>
              <p:nvPr/>
            </p:nvGrpSpPr>
            <p:grpSpPr>
              <a:xfrm>
                <a:off x="5585758" y="3237425"/>
                <a:ext cx="37878" cy="32357"/>
                <a:chOff x="5585758" y="3237425"/>
                <a:chExt cx="37878" cy="32357"/>
              </a:xfrm>
            </p:grpSpPr>
            <p:sp>
              <p:nvSpPr>
                <p:cNvPr id="7101" name="Google Shape;7101;p63"/>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3"/>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63"/>
              <p:cNvGrpSpPr/>
              <p:nvPr/>
            </p:nvGrpSpPr>
            <p:grpSpPr>
              <a:xfrm>
                <a:off x="4874196" y="3291088"/>
                <a:ext cx="37878" cy="32451"/>
                <a:chOff x="4874196" y="3291088"/>
                <a:chExt cx="37878" cy="32451"/>
              </a:xfrm>
            </p:grpSpPr>
            <p:sp>
              <p:nvSpPr>
                <p:cNvPr id="7104" name="Google Shape;7104;p63"/>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3"/>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63"/>
              <p:cNvGrpSpPr/>
              <p:nvPr/>
            </p:nvGrpSpPr>
            <p:grpSpPr>
              <a:xfrm>
                <a:off x="5197770" y="3785466"/>
                <a:ext cx="37783" cy="32427"/>
                <a:chOff x="5197770" y="3785466"/>
                <a:chExt cx="37783" cy="32427"/>
              </a:xfrm>
            </p:grpSpPr>
            <p:sp>
              <p:nvSpPr>
                <p:cNvPr id="7107" name="Google Shape;7107;p63"/>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3"/>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63"/>
              <p:cNvGrpSpPr/>
              <p:nvPr/>
            </p:nvGrpSpPr>
            <p:grpSpPr>
              <a:xfrm>
                <a:off x="5177699" y="3492117"/>
                <a:ext cx="37776" cy="32357"/>
                <a:chOff x="5177699" y="3492117"/>
                <a:chExt cx="37776" cy="32357"/>
              </a:xfrm>
            </p:grpSpPr>
            <p:sp>
              <p:nvSpPr>
                <p:cNvPr id="7110" name="Google Shape;7110;p63"/>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3"/>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63"/>
              <p:cNvGrpSpPr/>
              <p:nvPr/>
            </p:nvGrpSpPr>
            <p:grpSpPr>
              <a:xfrm>
                <a:off x="5349431" y="3622346"/>
                <a:ext cx="37870" cy="32380"/>
                <a:chOff x="5349431" y="3622346"/>
                <a:chExt cx="37870" cy="32380"/>
              </a:xfrm>
            </p:grpSpPr>
            <p:sp>
              <p:nvSpPr>
                <p:cNvPr id="7113" name="Google Shape;7113;p63"/>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3"/>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63"/>
              <p:cNvGrpSpPr/>
              <p:nvPr/>
            </p:nvGrpSpPr>
            <p:grpSpPr>
              <a:xfrm>
                <a:off x="5068855" y="3563980"/>
                <a:ext cx="53954" cy="46223"/>
                <a:chOff x="5068855" y="3563980"/>
                <a:chExt cx="53954" cy="46223"/>
              </a:xfrm>
            </p:grpSpPr>
            <p:sp>
              <p:nvSpPr>
                <p:cNvPr id="7116" name="Google Shape;7116;p63"/>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3"/>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63"/>
              <p:cNvGrpSpPr/>
              <p:nvPr/>
            </p:nvGrpSpPr>
            <p:grpSpPr>
              <a:xfrm>
                <a:off x="5037654" y="3392507"/>
                <a:ext cx="37870" cy="32451"/>
                <a:chOff x="5037654" y="3392507"/>
                <a:chExt cx="37870" cy="32451"/>
              </a:xfrm>
            </p:grpSpPr>
            <p:sp>
              <p:nvSpPr>
                <p:cNvPr id="7119" name="Google Shape;7119;p63"/>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3"/>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63"/>
              <p:cNvGrpSpPr/>
              <p:nvPr/>
            </p:nvGrpSpPr>
            <p:grpSpPr>
              <a:xfrm>
                <a:off x="5456560" y="3368629"/>
                <a:ext cx="37870" cy="32451"/>
                <a:chOff x="5456560" y="3368629"/>
                <a:chExt cx="37870" cy="32451"/>
              </a:xfrm>
            </p:grpSpPr>
            <p:sp>
              <p:nvSpPr>
                <p:cNvPr id="7122" name="Google Shape;7122;p63"/>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3"/>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4" name="Google Shape;7124;p63"/>
              <p:cNvGrpSpPr/>
              <p:nvPr/>
            </p:nvGrpSpPr>
            <p:grpSpPr>
              <a:xfrm>
                <a:off x="4755749" y="3501516"/>
                <a:ext cx="46246" cy="39608"/>
                <a:chOff x="4755749" y="3501516"/>
                <a:chExt cx="46246" cy="39608"/>
              </a:xfrm>
            </p:grpSpPr>
            <p:sp>
              <p:nvSpPr>
                <p:cNvPr id="7125" name="Google Shape;7125;p63"/>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3"/>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63"/>
              <p:cNvGrpSpPr/>
              <p:nvPr/>
            </p:nvGrpSpPr>
            <p:grpSpPr>
              <a:xfrm>
                <a:off x="4681346" y="3485582"/>
                <a:ext cx="37783" cy="32427"/>
                <a:chOff x="4681346" y="3485582"/>
                <a:chExt cx="37783" cy="32427"/>
              </a:xfrm>
            </p:grpSpPr>
            <p:sp>
              <p:nvSpPr>
                <p:cNvPr id="7128" name="Google Shape;7128;p63"/>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3"/>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0" name="Google Shape;7130;p63"/>
              <p:cNvGrpSpPr/>
              <p:nvPr/>
            </p:nvGrpSpPr>
            <p:grpSpPr>
              <a:xfrm>
                <a:off x="4767067" y="3291088"/>
                <a:ext cx="37878" cy="32451"/>
                <a:chOff x="4767067" y="3291088"/>
                <a:chExt cx="37878" cy="32451"/>
              </a:xfrm>
            </p:grpSpPr>
            <p:sp>
              <p:nvSpPr>
                <p:cNvPr id="7131" name="Google Shape;7131;p63"/>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3"/>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63"/>
              <p:cNvGrpSpPr/>
              <p:nvPr/>
            </p:nvGrpSpPr>
            <p:grpSpPr>
              <a:xfrm>
                <a:off x="4687819" y="3405539"/>
                <a:ext cx="37776" cy="32451"/>
                <a:chOff x="4687819" y="3405539"/>
                <a:chExt cx="37776" cy="32451"/>
              </a:xfrm>
            </p:grpSpPr>
            <p:sp>
              <p:nvSpPr>
                <p:cNvPr id="7134" name="Google Shape;7134;p63"/>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3"/>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63"/>
              <p:cNvGrpSpPr/>
              <p:nvPr/>
            </p:nvGrpSpPr>
            <p:grpSpPr>
              <a:xfrm>
                <a:off x="4923101" y="3444809"/>
                <a:ext cx="52813" cy="45318"/>
                <a:chOff x="4923101" y="3444809"/>
                <a:chExt cx="52813" cy="45318"/>
              </a:xfrm>
            </p:grpSpPr>
            <p:sp>
              <p:nvSpPr>
                <p:cNvPr id="7137" name="Google Shape;7137;p63"/>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3"/>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63"/>
              <p:cNvGrpSpPr/>
              <p:nvPr/>
            </p:nvGrpSpPr>
            <p:grpSpPr>
              <a:xfrm>
                <a:off x="4846040" y="3654750"/>
                <a:ext cx="31405" cy="26993"/>
                <a:chOff x="4846040" y="3654750"/>
                <a:chExt cx="31405" cy="26993"/>
              </a:xfrm>
            </p:grpSpPr>
            <p:sp>
              <p:nvSpPr>
                <p:cNvPr id="7140" name="Google Shape;7140;p63"/>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3"/>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63"/>
              <p:cNvGrpSpPr/>
              <p:nvPr/>
            </p:nvGrpSpPr>
            <p:grpSpPr>
              <a:xfrm>
                <a:off x="4925673" y="3691700"/>
                <a:ext cx="40253" cy="34472"/>
                <a:chOff x="4925673" y="3691700"/>
                <a:chExt cx="40253" cy="34472"/>
              </a:xfrm>
            </p:grpSpPr>
            <p:sp>
              <p:nvSpPr>
                <p:cNvPr id="7143" name="Google Shape;7143;p63"/>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3"/>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63"/>
              <p:cNvGrpSpPr/>
              <p:nvPr/>
            </p:nvGrpSpPr>
            <p:grpSpPr>
              <a:xfrm>
                <a:off x="4894653" y="3740848"/>
                <a:ext cx="31405" cy="26906"/>
                <a:chOff x="4894653" y="3740848"/>
                <a:chExt cx="31405" cy="26906"/>
              </a:xfrm>
            </p:grpSpPr>
            <p:sp>
              <p:nvSpPr>
                <p:cNvPr id="7146" name="Google Shape;7146;p63"/>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3"/>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63"/>
              <p:cNvGrpSpPr/>
              <p:nvPr/>
            </p:nvGrpSpPr>
            <p:grpSpPr>
              <a:xfrm>
                <a:off x="4962300" y="3696348"/>
                <a:ext cx="38255" cy="32773"/>
                <a:chOff x="4962300" y="3696348"/>
                <a:chExt cx="38255" cy="32773"/>
              </a:xfrm>
            </p:grpSpPr>
            <p:sp>
              <p:nvSpPr>
                <p:cNvPr id="7149" name="Google Shape;7149;p63"/>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3"/>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63"/>
              <p:cNvGrpSpPr/>
              <p:nvPr/>
            </p:nvGrpSpPr>
            <p:grpSpPr>
              <a:xfrm>
                <a:off x="4980185" y="3743349"/>
                <a:ext cx="31499" cy="26969"/>
                <a:chOff x="4980185" y="3743349"/>
                <a:chExt cx="31499" cy="26969"/>
              </a:xfrm>
            </p:grpSpPr>
            <p:sp>
              <p:nvSpPr>
                <p:cNvPr id="7152" name="Google Shape;7152;p63"/>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3"/>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63"/>
              <p:cNvGrpSpPr/>
              <p:nvPr/>
            </p:nvGrpSpPr>
            <p:grpSpPr>
              <a:xfrm>
                <a:off x="5013768" y="3734312"/>
                <a:ext cx="31499" cy="26969"/>
                <a:chOff x="5013768" y="3734312"/>
                <a:chExt cx="31499" cy="26969"/>
              </a:xfrm>
            </p:grpSpPr>
            <p:sp>
              <p:nvSpPr>
                <p:cNvPr id="7155" name="Google Shape;7155;p63"/>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3"/>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63"/>
              <p:cNvGrpSpPr/>
              <p:nvPr/>
            </p:nvGrpSpPr>
            <p:grpSpPr>
              <a:xfrm>
                <a:off x="5036703" y="3764545"/>
                <a:ext cx="31499" cy="26898"/>
                <a:chOff x="5036703" y="3764545"/>
                <a:chExt cx="31499" cy="26898"/>
              </a:xfrm>
            </p:grpSpPr>
            <p:sp>
              <p:nvSpPr>
                <p:cNvPr id="7158" name="Google Shape;7158;p63"/>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3"/>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0" name="Google Shape;7160;p63"/>
              <p:cNvGrpSpPr/>
              <p:nvPr/>
            </p:nvGrpSpPr>
            <p:grpSpPr>
              <a:xfrm>
                <a:off x="4953546" y="3768352"/>
                <a:ext cx="31405" cy="26898"/>
                <a:chOff x="4953546" y="3768352"/>
                <a:chExt cx="31405" cy="26898"/>
              </a:xfrm>
            </p:grpSpPr>
            <p:sp>
              <p:nvSpPr>
                <p:cNvPr id="7161" name="Google Shape;7161;p63"/>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3"/>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3" name="Google Shape;7163;p63"/>
              <p:cNvGrpSpPr/>
              <p:nvPr/>
            </p:nvGrpSpPr>
            <p:grpSpPr>
              <a:xfrm>
                <a:off x="4964770" y="3814016"/>
                <a:ext cx="31499" cy="26993"/>
                <a:chOff x="4964770" y="3814016"/>
                <a:chExt cx="31499" cy="26993"/>
              </a:xfrm>
            </p:grpSpPr>
            <p:sp>
              <p:nvSpPr>
                <p:cNvPr id="7164" name="Google Shape;7164;p63"/>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3"/>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63"/>
              <p:cNvGrpSpPr/>
              <p:nvPr/>
            </p:nvGrpSpPr>
            <p:grpSpPr>
              <a:xfrm>
                <a:off x="4923290" y="3800504"/>
                <a:ext cx="31468" cy="26898"/>
                <a:chOff x="4923290" y="3800504"/>
                <a:chExt cx="31468" cy="26898"/>
              </a:xfrm>
            </p:grpSpPr>
            <p:sp>
              <p:nvSpPr>
                <p:cNvPr id="7167" name="Google Shape;7167;p63"/>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3"/>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63"/>
              <p:cNvGrpSpPr/>
              <p:nvPr/>
            </p:nvGrpSpPr>
            <p:grpSpPr>
              <a:xfrm>
                <a:off x="5108534" y="3650943"/>
                <a:ext cx="31405" cy="26993"/>
                <a:chOff x="5108534" y="3650943"/>
                <a:chExt cx="31405" cy="26993"/>
              </a:xfrm>
            </p:grpSpPr>
            <p:sp>
              <p:nvSpPr>
                <p:cNvPr id="7170" name="Google Shape;7170;p63"/>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3"/>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63"/>
              <p:cNvGrpSpPr/>
              <p:nvPr/>
            </p:nvGrpSpPr>
            <p:grpSpPr>
              <a:xfrm>
                <a:off x="5119380" y="3760739"/>
                <a:ext cx="31499" cy="26993"/>
                <a:chOff x="5119380" y="3760739"/>
                <a:chExt cx="31499" cy="26993"/>
              </a:xfrm>
            </p:grpSpPr>
            <p:sp>
              <p:nvSpPr>
                <p:cNvPr id="7173" name="Google Shape;7173;p63"/>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3"/>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5" name="Google Shape;7175;p63"/>
              <p:cNvGrpSpPr/>
              <p:nvPr/>
            </p:nvGrpSpPr>
            <p:grpSpPr>
              <a:xfrm>
                <a:off x="5119380" y="3788235"/>
                <a:ext cx="31499" cy="26993"/>
                <a:chOff x="5119380" y="3788235"/>
                <a:chExt cx="31499" cy="26993"/>
              </a:xfrm>
            </p:grpSpPr>
            <p:sp>
              <p:nvSpPr>
                <p:cNvPr id="7176" name="Google Shape;7176;p63"/>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3"/>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63"/>
              <p:cNvGrpSpPr/>
              <p:nvPr/>
            </p:nvGrpSpPr>
            <p:grpSpPr>
              <a:xfrm>
                <a:off x="5158005" y="3875284"/>
                <a:ext cx="31405" cy="27001"/>
                <a:chOff x="5158005" y="3875284"/>
                <a:chExt cx="31405" cy="27001"/>
              </a:xfrm>
            </p:grpSpPr>
            <p:sp>
              <p:nvSpPr>
                <p:cNvPr id="7179" name="Google Shape;7179;p63"/>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3"/>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1" name="Google Shape;7181;p63"/>
              <p:cNvGrpSpPr/>
              <p:nvPr/>
            </p:nvGrpSpPr>
            <p:grpSpPr>
              <a:xfrm>
                <a:off x="5233163" y="3764545"/>
                <a:ext cx="31499" cy="26898"/>
                <a:chOff x="5233163" y="3764545"/>
                <a:chExt cx="31499" cy="26898"/>
              </a:xfrm>
            </p:grpSpPr>
            <p:sp>
              <p:nvSpPr>
                <p:cNvPr id="7182" name="Google Shape;7182;p63"/>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3"/>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4" name="Google Shape;7184;p63"/>
              <p:cNvGrpSpPr/>
              <p:nvPr/>
            </p:nvGrpSpPr>
            <p:grpSpPr>
              <a:xfrm>
                <a:off x="5276168" y="3805545"/>
                <a:ext cx="31499" cy="26906"/>
                <a:chOff x="5276168" y="3805545"/>
                <a:chExt cx="31499" cy="26906"/>
              </a:xfrm>
            </p:grpSpPr>
            <p:sp>
              <p:nvSpPr>
                <p:cNvPr id="7185" name="Google Shape;7185;p63"/>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3"/>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63"/>
              <p:cNvGrpSpPr/>
              <p:nvPr/>
            </p:nvGrpSpPr>
            <p:grpSpPr>
              <a:xfrm>
                <a:off x="5294053" y="3851933"/>
                <a:ext cx="31405" cy="26945"/>
                <a:chOff x="5294053" y="3851933"/>
                <a:chExt cx="31405" cy="26945"/>
              </a:xfrm>
            </p:grpSpPr>
            <p:sp>
              <p:nvSpPr>
                <p:cNvPr id="7188" name="Google Shape;7188;p63"/>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3"/>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63"/>
              <p:cNvGrpSpPr/>
              <p:nvPr/>
            </p:nvGrpSpPr>
            <p:grpSpPr>
              <a:xfrm>
                <a:off x="5341723" y="3851902"/>
                <a:ext cx="31405" cy="26977"/>
                <a:chOff x="5341723" y="3851902"/>
                <a:chExt cx="31405" cy="26977"/>
              </a:xfrm>
            </p:grpSpPr>
            <p:sp>
              <p:nvSpPr>
                <p:cNvPr id="7191" name="Google Shape;7191;p63"/>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3"/>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63"/>
              <p:cNvGrpSpPr/>
              <p:nvPr/>
            </p:nvGrpSpPr>
            <p:grpSpPr>
              <a:xfrm>
                <a:off x="5054871" y="3507855"/>
                <a:ext cx="31405" cy="26993"/>
                <a:chOff x="5054871" y="3507855"/>
                <a:chExt cx="31405" cy="26993"/>
              </a:xfrm>
            </p:grpSpPr>
            <p:sp>
              <p:nvSpPr>
                <p:cNvPr id="7194" name="Google Shape;7194;p63"/>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3"/>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63"/>
              <p:cNvGrpSpPr/>
              <p:nvPr/>
            </p:nvGrpSpPr>
            <p:grpSpPr>
              <a:xfrm>
                <a:off x="4876579" y="3675325"/>
                <a:ext cx="31405" cy="26969"/>
                <a:chOff x="4876579" y="3675325"/>
                <a:chExt cx="31405" cy="26969"/>
              </a:xfrm>
            </p:grpSpPr>
            <p:sp>
              <p:nvSpPr>
                <p:cNvPr id="7197" name="Google Shape;7197;p63"/>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3"/>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63"/>
              <p:cNvGrpSpPr/>
              <p:nvPr/>
            </p:nvGrpSpPr>
            <p:grpSpPr>
              <a:xfrm>
                <a:off x="4842233" y="3688333"/>
                <a:ext cx="31405" cy="26993"/>
                <a:chOff x="4842233" y="3688333"/>
                <a:chExt cx="31405" cy="26993"/>
              </a:xfrm>
            </p:grpSpPr>
            <p:sp>
              <p:nvSpPr>
                <p:cNvPr id="7200" name="Google Shape;7200;p63"/>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3"/>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63"/>
              <p:cNvGrpSpPr/>
              <p:nvPr/>
            </p:nvGrpSpPr>
            <p:grpSpPr>
              <a:xfrm>
                <a:off x="5187876" y="3608032"/>
                <a:ext cx="31405" cy="27001"/>
                <a:chOff x="5187876" y="3608032"/>
                <a:chExt cx="31405" cy="27001"/>
              </a:xfrm>
            </p:grpSpPr>
            <p:sp>
              <p:nvSpPr>
                <p:cNvPr id="7203" name="Google Shape;7203;p63"/>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3"/>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5" name="Google Shape;7205;p63"/>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3"/>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7" name="Google Shape;7207;p63"/>
              <p:cNvGrpSpPr/>
              <p:nvPr/>
            </p:nvGrpSpPr>
            <p:grpSpPr>
              <a:xfrm>
                <a:off x="5269224" y="3304167"/>
                <a:ext cx="40253" cy="34402"/>
                <a:chOff x="5269224" y="3304167"/>
                <a:chExt cx="40253" cy="34402"/>
              </a:xfrm>
            </p:grpSpPr>
            <p:sp>
              <p:nvSpPr>
                <p:cNvPr id="7208" name="Google Shape;7208;p63"/>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3"/>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63"/>
              <p:cNvGrpSpPr/>
              <p:nvPr/>
            </p:nvGrpSpPr>
            <p:grpSpPr>
              <a:xfrm>
                <a:off x="5327354" y="3476615"/>
                <a:ext cx="49864" cy="42723"/>
                <a:chOff x="5327354" y="3476615"/>
                <a:chExt cx="49864" cy="42723"/>
              </a:xfrm>
            </p:grpSpPr>
            <p:sp>
              <p:nvSpPr>
                <p:cNvPr id="7211" name="Google Shape;7211;p63"/>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3"/>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3" name="Google Shape;7213;p63"/>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3"/>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5" name="Google Shape;7215;p63"/>
              <p:cNvGrpSpPr/>
              <p:nvPr/>
            </p:nvGrpSpPr>
            <p:grpSpPr>
              <a:xfrm>
                <a:off x="5341723" y="3775957"/>
                <a:ext cx="31405" cy="26898"/>
                <a:chOff x="5341723" y="3775957"/>
                <a:chExt cx="31405" cy="26898"/>
              </a:xfrm>
            </p:grpSpPr>
            <p:sp>
              <p:nvSpPr>
                <p:cNvPr id="7216" name="Google Shape;7216;p63"/>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3"/>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8" name="Google Shape;7218;p63"/>
              <p:cNvGrpSpPr/>
              <p:nvPr/>
            </p:nvGrpSpPr>
            <p:grpSpPr>
              <a:xfrm>
                <a:off x="5439053" y="3699274"/>
                <a:ext cx="31405" cy="26898"/>
                <a:chOff x="5439053" y="3699274"/>
                <a:chExt cx="31405" cy="26898"/>
              </a:xfrm>
            </p:grpSpPr>
            <p:sp>
              <p:nvSpPr>
                <p:cNvPr id="7219" name="Google Shape;7219;p63"/>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3"/>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1" name="Google Shape;7221;p63"/>
              <p:cNvGrpSpPr/>
              <p:nvPr/>
            </p:nvGrpSpPr>
            <p:grpSpPr>
              <a:xfrm>
                <a:off x="5412414" y="3622307"/>
                <a:ext cx="31499" cy="26993"/>
                <a:chOff x="5412414" y="3622307"/>
                <a:chExt cx="31499" cy="26993"/>
              </a:xfrm>
            </p:grpSpPr>
            <p:sp>
              <p:nvSpPr>
                <p:cNvPr id="7222" name="Google Shape;7222;p63"/>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3"/>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63"/>
              <p:cNvGrpSpPr/>
              <p:nvPr/>
            </p:nvGrpSpPr>
            <p:grpSpPr>
              <a:xfrm>
                <a:off x="5476254" y="3473949"/>
                <a:ext cx="26835" cy="26930"/>
                <a:chOff x="5476254" y="3473949"/>
                <a:chExt cx="26835" cy="26930"/>
              </a:xfrm>
            </p:grpSpPr>
            <p:sp>
              <p:nvSpPr>
                <p:cNvPr id="7225" name="Google Shape;7225;p63"/>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3"/>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63"/>
              <p:cNvGrpSpPr/>
              <p:nvPr/>
            </p:nvGrpSpPr>
            <p:grpSpPr>
              <a:xfrm>
                <a:off x="5564547" y="3481594"/>
                <a:ext cx="31397" cy="26898"/>
                <a:chOff x="5564547" y="3481594"/>
                <a:chExt cx="31397" cy="26898"/>
              </a:xfrm>
            </p:grpSpPr>
            <p:sp>
              <p:nvSpPr>
                <p:cNvPr id="7228" name="Google Shape;7228;p63"/>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3"/>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0" name="Google Shape;7230;p63"/>
              <p:cNvGrpSpPr/>
              <p:nvPr/>
            </p:nvGrpSpPr>
            <p:grpSpPr>
              <a:xfrm>
                <a:off x="5534101" y="3470174"/>
                <a:ext cx="31397" cy="26906"/>
                <a:chOff x="5534101" y="3470174"/>
                <a:chExt cx="31397" cy="26906"/>
              </a:xfrm>
            </p:grpSpPr>
            <p:sp>
              <p:nvSpPr>
                <p:cNvPr id="7231" name="Google Shape;7231;p63"/>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3"/>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63"/>
              <p:cNvGrpSpPr/>
              <p:nvPr/>
            </p:nvGrpSpPr>
            <p:grpSpPr>
              <a:xfrm>
                <a:off x="5610879" y="3314486"/>
                <a:ext cx="31499" cy="26938"/>
                <a:chOff x="5610879" y="3314486"/>
                <a:chExt cx="31499" cy="26938"/>
              </a:xfrm>
            </p:grpSpPr>
            <p:sp>
              <p:nvSpPr>
                <p:cNvPr id="7234" name="Google Shape;7234;p63"/>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3"/>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6" name="Google Shape;7236;p63"/>
              <p:cNvGrpSpPr/>
              <p:nvPr/>
            </p:nvGrpSpPr>
            <p:grpSpPr>
              <a:xfrm>
                <a:off x="4834525" y="3501382"/>
                <a:ext cx="31499" cy="26898"/>
                <a:chOff x="4834525" y="3501382"/>
                <a:chExt cx="31499" cy="26898"/>
              </a:xfrm>
            </p:grpSpPr>
            <p:sp>
              <p:nvSpPr>
                <p:cNvPr id="7237" name="Google Shape;7237;p63"/>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3"/>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9" name="Google Shape;7239;p63"/>
              <p:cNvGrpSpPr/>
              <p:nvPr/>
            </p:nvGrpSpPr>
            <p:grpSpPr>
              <a:xfrm>
                <a:off x="4898460" y="3580158"/>
                <a:ext cx="31405" cy="26898"/>
                <a:chOff x="4898460" y="3580158"/>
                <a:chExt cx="31405" cy="26898"/>
              </a:xfrm>
            </p:grpSpPr>
            <p:sp>
              <p:nvSpPr>
                <p:cNvPr id="7240" name="Google Shape;7240;p63"/>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3"/>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2" name="Google Shape;7242;p63"/>
              <p:cNvGrpSpPr/>
              <p:nvPr/>
            </p:nvGrpSpPr>
            <p:grpSpPr>
              <a:xfrm>
                <a:off x="4882667" y="3608032"/>
                <a:ext cx="31499" cy="27001"/>
                <a:chOff x="4882667" y="3608032"/>
                <a:chExt cx="31499" cy="27001"/>
              </a:xfrm>
            </p:grpSpPr>
            <p:sp>
              <p:nvSpPr>
                <p:cNvPr id="7243" name="Google Shape;7243;p63"/>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3"/>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63"/>
              <p:cNvGrpSpPr/>
              <p:nvPr/>
            </p:nvGrpSpPr>
            <p:grpSpPr>
              <a:xfrm>
                <a:off x="4843373" y="3631407"/>
                <a:ext cx="16273" cy="16186"/>
                <a:chOff x="4843373" y="3631407"/>
                <a:chExt cx="16273" cy="16186"/>
              </a:xfrm>
            </p:grpSpPr>
            <p:sp>
              <p:nvSpPr>
                <p:cNvPr id="7246" name="Google Shape;7246;p63"/>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3"/>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8" name="Google Shape;7248;p63"/>
              <p:cNvGrpSpPr/>
              <p:nvPr/>
            </p:nvGrpSpPr>
            <p:grpSpPr>
              <a:xfrm>
                <a:off x="4727773" y="3591578"/>
                <a:ext cx="31499" cy="26898"/>
                <a:chOff x="4727773" y="3591578"/>
                <a:chExt cx="31499" cy="26898"/>
              </a:xfrm>
            </p:grpSpPr>
            <p:sp>
              <p:nvSpPr>
                <p:cNvPr id="7249" name="Google Shape;7249;p63"/>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3"/>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1" name="Google Shape;7251;p63"/>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3"/>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3" name="Google Shape;7253;p63"/>
              <p:cNvGrpSpPr/>
              <p:nvPr/>
            </p:nvGrpSpPr>
            <p:grpSpPr>
              <a:xfrm>
                <a:off x="4609421" y="3577398"/>
                <a:ext cx="31499" cy="27001"/>
                <a:chOff x="4609421" y="3577398"/>
                <a:chExt cx="31499" cy="27001"/>
              </a:xfrm>
            </p:grpSpPr>
            <p:sp>
              <p:nvSpPr>
                <p:cNvPr id="7254" name="Google Shape;7254;p63"/>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3"/>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63"/>
              <p:cNvGrpSpPr/>
              <p:nvPr/>
            </p:nvGrpSpPr>
            <p:grpSpPr>
              <a:xfrm>
                <a:off x="4649289" y="3577398"/>
                <a:ext cx="31499" cy="27001"/>
                <a:chOff x="4649289" y="3577398"/>
                <a:chExt cx="31499" cy="27001"/>
              </a:xfrm>
            </p:grpSpPr>
            <p:sp>
              <p:nvSpPr>
                <p:cNvPr id="7257" name="Google Shape;7257;p63"/>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3"/>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63"/>
              <p:cNvGrpSpPr/>
              <p:nvPr/>
            </p:nvGrpSpPr>
            <p:grpSpPr>
              <a:xfrm>
                <a:off x="4605614" y="3639523"/>
                <a:ext cx="31499" cy="26906"/>
                <a:chOff x="4605614" y="3639523"/>
                <a:chExt cx="31499" cy="26906"/>
              </a:xfrm>
            </p:grpSpPr>
            <p:sp>
              <p:nvSpPr>
                <p:cNvPr id="7260" name="Google Shape;7260;p63"/>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3"/>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63"/>
              <p:cNvGrpSpPr/>
              <p:nvPr/>
            </p:nvGrpSpPr>
            <p:grpSpPr>
              <a:xfrm>
                <a:off x="4785149" y="3618846"/>
                <a:ext cx="26930" cy="26843"/>
                <a:chOff x="4785149" y="3618846"/>
                <a:chExt cx="26930" cy="26843"/>
              </a:xfrm>
            </p:grpSpPr>
            <p:sp>
              <p:nvSpPr>
                <p:cNvPr id="7263" name="Google Shape;7263;p63"/>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3"/>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5" name="Google Shape;7265;p63"/>
              <p:cNvGrpSpPr/>
              <p:nvPr/>
            </p:nvGrpSpPr>
            <p:grpSpPr>
              <a:xfrm>
                <a:off x="4810167" y="3601567"/>
                <a:ext cx="31405" cy="26898"/>
                <a:chOff x="4810167" y="3601567"/>
                <a:chExt cx="31405" cy="26898"/>
              </a:xfrm>
            </p:grpSpPr>
            <p:sp>
              <p:nvSpPr>
                <p:cNvPr id="7266" name="Google Shape;7266;p63"/>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3"/>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63"/>
              <p:cNvGrpSpPr/>
              <p:nvPr/>
            </p:nvGrpSpPr>
            <p:grpSpPr>
              <a:xfrm>
                <a:off x="4831002" y="3373230"/>
                <a:ext cx="31405" cy="26898"/>
                <a:chOff x="4831002" y="3373230"/>
                <a:chExt cx="31405" cy="26898"/>
              </a:xfrm>
            </p:grpSpPr>
            <p:sp>
              <p:nvSpPr>
                <p:cNvPr id="7269" name="Google Shape;7269;p63"/>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3"/>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63"/>
              <p:cNvGrpSpPr/>
              <p:nvPr/>
            </p:nvGrpSpPr>
            <p:grpSpPr>
              <a:xfrm>
                <a:off x="4719311" y="3355054"/>
                <a:ext cx="31499" cy="27001"/>
                <a:chOff x="4719311" y="3355054"/>
                <a:chExt cx="31499" cy="27001"/>
              </a:xfrm>
            </p:grpSpPr>
            <p:sp>
              <p:nvSpPr>
                <p:cNvPr id="7272" name="Google Shape;7272;p63"/>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3"/>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4" name="Google Shape;7274;p63"/>
              <p:cNvGrpSpPr/>
              <p:nvPr/>
            </p:nvGrpSpPr>
            <p:grpSpPr>
              <a:xfrm>
                <a:off x="4798755" y="3450260"/>
                <a:ext cx="26930" cy="26930"/>
                <a:chOff x="4798755" y="3450260"/>
                <a:chExt cx="26930" cy="26930"/>
              </a:xfrm>
            </p:grpSpPr>
            <p:sp>
              <p:nvSpPr>
                <p:cNvPr id="7275" name="Google Shape;7275;p63"/>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3"/>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63"/>
              <p:cNvGrpSpPr/>
              <p:nvPr/>
            </p:nvGrpSpPr>
            <p:grpSpPr>
              <a:xfrm>
                <a:off x="4645576" y="3467555"/>
                <a:ext cx="31405" cy="26953"/>
                <a:chOff x="4645576" y="3467555"/>
                <a:chExt cx="31405" cy="26953"/>
              </a:xfrm>
            </p:grpSpPr>
            <p:sp>
              <p:nvSpPr>
                <p:cNvPr id="7278" name="Google Shape;7278;p63"/>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3"/>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0" name="Google Shape;7280;p63"/>
              <p:cNvGrpSpPr/>
              <p:nvPr/>
            </p:nvGrpSpPr>
            <p:grpSpPr>
              <a:xfrm>
                <a:off x="4687631" y="3583965"/>
                <a:ext cx="31499" cy="26898"/>
                <a:chOff x="4687631" y="3583965"/>
                <a:chExt cx="31499" cy="26898"/>
              </a:xfrm>
            </p:grpSpPr>
            <p:sp>
              <p:nvSpPr>
                <p:cNvPr id="7281" name="Google Shape;7281;p63"/>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3"/>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3" name="Google Shape;7283;p63"/>
              <p:cNvGrpSpPr/>
              <p:nvPr/>
            </p:nvGrpSpPr>
            <p:grpSpPr>
              <a:xfrm>
                <a:off x="4719311" y="3471314"/>
                <a:ext cx="31499" cy="27001"/>
                <a:chOff x="4719311" y="3471314"/>
                <a:chExt cx="31499" cy="27001"/>
              </a:xfrm>
            </p:grpSpPr>
            <p:sp>
              <p:nvSpPr>
                <p:cNvPr id="7284" name="Google Shape;7284;p63"/>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3"/>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63"/>
              <p:cNvGrpSpPr/>
              <p:nvPr/>
            </p:nvGrpSpPr>
            <p:grpSpPr>
              <a:xfrm>
                <a:off x="4719311" y="3434404"/>
                <a:ext cx="31499" cy="26898"/>
                <a:chOff x="4719311" y="3434404"/>
                <a:chExt cx="31499" cy="26898"/>
              </a:xfrm>
            </p:grpSpPr>
            <p:sp>
              <p:nvSpPr>
                <p:cNvPr id="7287" name="Google Shape;7287;p63"/>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3"/>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63"/>
              <p:cNvGrpSpPr/>
              <p:nvPr/>
            </p:nvGrpSpPr>
            <p:grpSpPr>
              <a:xfrm>
                <a:off x="4768876" y="3401772"/>
                <a:ext cx="31499" cy="26898"/>
                <a:chOff x="4768876" y="3401772"/>
                <a:chExt cx="31499" cy="26898"/>
              </a:xfrm>
            </p:grpSpPr>
            <p:sp>
              <p:nvSpPr>
                <p:cNvPr id="7290" name="Google Shape;7290;p63"/>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3"/>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2" name="Google Shape;7292;p63"/>
              <p:cNvGrpSpPr/>
              <p:nvPr/>
            </p:nvGrpSpPr>
            <p:grpSpPr>
              <a:xfrm>
                <a:off x="4762214" y="3471377"/>
                <a:ext cx="26938" cy="26938"/>
                <a:chOff x="4762214" y="3471377"/>
                <a:chExt cx="26938" cy="26938"/>
              </a:xfrm>
            </p:grpSpPr>
            <p:sp>
              <p:nvSpPr>
                <p:cNvPr id="7293" name="Google Shape;7293;p63"/>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3"/>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63"/>
              <p:cNvGrpSpPr/>
              <p:nvPr/>
            </p:nvGrpSpPr>
            <p:grpSpPr>
              <a:xfrm>
                <a:off x="4790473" y="3344782"/>
                <a:ext cx="31405" cy="26898"/>
                <a:chOff x="4790473" y="3344782"/>
                <a:chExt cx="31405" cy="26898"/>
              </a:xfrm>
            </p:grpSpPr>
            <p:sp>
              <p:nvSpPr>
                <p:cNvPr id="7296" name="Google Shape;7296;p63"/>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3"/>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63"/>
              <p:cNvGrpSpPr/>
              <p:nvPr/>
            </p:nvGrpSpPr>
            <p:grpSpPr>
              <a:xfrm>
                <a:off x="4823774" y="3950733"/>
                <a:ext cx="37398" cy="32034"/>
                <a:chOff x="4823774" y="3950733"/>
                <a:chExt cx="37398" cy="32034"/>
              </a:xfrm>
            </p:grpSpPr>
            <p:sp>
              <p:nvSpPr>
                <p:cNvPr id="7299" name="Google Shape;7299;p63"/>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3"/>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63"/>
              <p:cNvGrpSpPr/>
              <p:nvPr/>
            </p:nvGrpSpPr>
            <p:grpSpPr>
              <a:xfrm>
                <a:off x="4823396" y="4110566"/>
                <a:ext cx="31405" cy="26906"/>
                <a:chOff x="4823396" y="4110566"/>
                <a:chExt cx="31405" cy="26906"/>
              </a:xfrm>
            </p:grpSpPr>
            <p:sp>
              <p:nvSpPr>
                <p:cNvPr id="7302" name="Google Shape;7302;p63"/>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3"/>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63"/>
              <p:cNvGrpSpPr/>
              <p:nvPr/>
            </p:nvGrpSpPr>
            <p:grpSpPr>
              <a:xfrm>
                <a:off x="4838332" y="3821150"/>
                <a:ext cx="31499" cy="26898"/>
                <a:chOff x="4838332" y="3821150"/>
                <a:chExt cx="31499" cy="26898"/>
              </a:xfrm>
            </p:grpSpPr>
            <p:sp>
              <p:nvSpPr>
                <p:cNvPr id="7305" name="Google Shape;7305;p63"/>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3"/>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63"/>
              <p:cNvGrpSpPr/>
              <p:nvPr/>
            </p:nvGrpSpPr>
            <p:grpSpPr>
              <a:xfrm>
                <a:off x="4661275" y="3815007"/>
                <a:ext cx="36824" cy="31523"/>
                <a:chOff x="4661275" y="3815007"/>
                <a:chExt cx="36824" cy="31523"/>
              </a:xfrm>
            </p:grpSpPr>
            <p:sp>
              <p:nvSpPr>
                <p:cNvPr id="7308" name="Google Shape;7308;p63"/>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3"/>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0" name="Google Shape;7310;p63"/>
              <p:cNvGrpSpPr/>
              <p:nvPr/>
            </p:nvGrpSpPr>
            <p:grpSpPr>
              <a:xfrm>
                <a:off x="4558998" y="3851037"/>
                <a:ext cx="33591" cy="28699"/>
                <a:chOff x="4558998" y="3851037"/>
                <a:chExt cx="33591" cy="28699"/>
              </a:xfrm>
            </p:grpSpPr>
            <p:sp>
              <p:nvSpPr>
                <p:cNvPr id="7311" name="Google Shape;7311;p63"/>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3"/>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63"/>
              <p:cNvGrpSpPr/>
              <p:nvPr/>
            </p:nvGrpSpPr>
            <p:grpSpPr>
              <a:xfrm>
                <a:off x="4696762" y="3638587"/>
                <a:ext cx="33591" cy="28794"/>
                <a:chOff x="4696762" y="3638587"/>
                <a:chExt cx="33591" cy="28794"/>
              </a:xfrm>
            </p:grpSpPr>
            <p:sp>
              <p:nvSpPr>
                <p:cNvPr id="7314" name="Google Shape;7314;p63"/>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3"/>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63"/>
              <p:cNvGrpSpPr/>
              <p:nvPr/>
            </p:nvGrpSpPr>
            <p:grpSpPr>
              <a:xfrm>
                <a:off x="4929479" y="3939140"/>
                <a:ext cx="33497" cy="28692"/>
                <a:chOff x="4929479" y="3939140"/>
                <a:chExt cx="33497" cy="28692"/>
              </a:xfrm>
            </p:grpSpPr>
            <p:sp>
              <p:nvSpPr>
                <p:cNvPr id="7317" name="Google Shape;7317;p63"/>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3"/>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9" name="Google Shape;7319;p63"/>
              <p:cNvGrpSpPr/>
              <p:nvPr/>
            </p:nvGrpSpPr>
            <p:grpSpPr>
              <a:xfrm>
                <a:off x="4907119" y="3986039"/>
                <a:ext cx="33497" cy="28699"/>
                <a:chOff x="4907119" y="3986039"/>
                <a:chExt cx="33497" cy="28699"/>
              </a:xfrm>
            </p:grpSpPr>
            <p:sp>
              <p:nvSpPr>
                <p:cNvPr id="7320" name="Google Shape;7320;p63"/>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3"/>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2" name="Google Shape;7322;p63"/>
              <p:cNvGrpSpPr/>
              <p:nvPr/>
            </p:nvGrpSpPr>
            <p:grpSpPr>
              <a:xfrm>
                <a:off x="4911783" y="4048102"/>
                <a:ext cx="33591" cy="28762"/>
                <a:chOff x="4911783" y="4048102"/>
                <a:chExt cx="33591" cy="28762"/>
              </a:xfrm>
            </p:grpSpPr>
            <p:sp>
              <p:nvSpPr>
                <p:cNvPr id="7323" name="Google Shape;7323;p63"/>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3"/>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5" name="Google Shape;7325;p63"/>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3"/>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7" name="Google Shape;7327;p63"/>
              <p:cNvGrpSpPr/>
              <p:nvPr/>
            </p:nvGrpSpPr>
            <p:grpSpPr>
              <a:xfrm>
                <a:off x="4762623" y="3837847"/>
                <a:ext cx="42416" cy="36273"/>
                <a:chOff x="4762623" y="3837847"/>
                <a:chExt cx="42416" cy="36273"/>
              </a:xfrm>
            </p:grpSpPr>
            <p:sp>
              <p:nvSpPr>
                <p:cNvPr id="7328" name="Google Shape;7328;p63"/>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3"/>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63"/>
              <p:cNvGrpSpPr/>
              <p:nvPr/>
            </p:nvGrpSpPr>
            <p:grpSpPr>
              <a:xfrm>
                <a:off x="4746044" y="4104966"/>
                <a:ext cx="33497" cy="28699"/>
                <a:chOff x="4746044" y="4104966"/>
                <a:chExt cx="33497" cy="28699"/>
              </a:xfrm>
            </p:grpSpPr>
            <p:sp>
              <p:nvSpPr>
                <p:cNvPr id="7331" name="Google Shape;7331;p63"/>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3"/>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63"/>
              <p:cNvGrpSpPr/>
              <p:nvPr/>
            </p:nvGrpSpPr>
            <p:grpSpPr>
              <a:xfrm>
                <a:off x="4859646" y="4162554"/>
                <a:ext cx="33591" cy="28762"/>
                <a:chOff x="4859646" y="4162554"/>
                <a:chExt cx="33591" cy="28762"/>
              </a:xfrm>
            </p:grpSpPr>
            <p:sp>
              <p:nvSpPr>
                <p:cNvPr id="7334" name="Google Shape;7334;p63"/>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3"/>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6" name="Google Shape;7336;p63"/>
            <p:cNvGrpSpPr/>
            <p:nvPr/>
          </p:nvGrpSpPr>
          <p:grpSpPr>
            <a:xfrm>
              <a:off x="3597785" y="3274438"/>
              <a:ext cx="855610" cy="1122100"/>
              <a:chOff x="3597785" y="3274438"/>
              <a:chExt cx="855610" cy="1122100"/>
            </a:xfrm>
          </p:grpSpPr>
          <p:grpSp>
            <p:nvGrpSpPr>
              <p:cNvPr id="7337" name="Google Shape;7337;p63"/>
              <p:cNvGrpSpPr/>
              <p:nvPr/>
            </p:nvGrpSpPr>
            <p:grpSpPr>
              <a:xfrm>
                <a:off x="3617857" y="3284717"/>
                <a:ext cx="826785" cy="1099165"/>
                <a:chOff x="3617857" y="3284717"/>
                <a:chExt cx="826785" cy="1099165"/>
              </a:xfrm>
            </p:grpSpPr>
            <p:sp>
              <p:nvSpPr>
                <p:cNvPr id="7338" name="Google Shape;7338;p63"/>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3"/>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3"/>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3"/>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3"/>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3"/>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3"/>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3"/>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3"/>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3"/>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3"/>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3"/>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3"/>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3"/>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3"/>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3"/>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3"/>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3"/>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3"/>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3"/>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3"/>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3"/>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3"/>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3"/>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3"/>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3"/>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3"/>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3"/>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3"/>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3"/>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3"/>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3"/>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3"/>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3"/>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3"/>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3"/>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3"/>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3"/>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3"/>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3"/>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3"/>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3"/>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3"/>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3"/>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3"/>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3"/>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3"/>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3"/>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3"/>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3"/>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3"/>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3"/>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3"/>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3"/>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3"/>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3"/>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63"/>
              <p:cNvGrpSpPr/>
              <p:nvPr/>
            </p:nvGrpSpPr>
            <p:grpSpPr>
              <a:xfrm>
                <a:off x="4180904" y="4251758"/>
                <a:ext cx="37783" cy="32420"/>
                <a:chOff x="4180904" y="4251758"/>
                <a:chExt cx="37783" cy="32420"/>
              </a:xfrm>
            </p:grpSpPr>
            <p:sp>
              <p:nvSpPr>
                <p:cNvPr id="7395" name="Google Shape;7395;p63"/>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3"/>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7" name="Google Shape;7397;p63"/>
              <p:cNvGrpSpPr/>
              <p:nvPr/>
            </p:nvGrpSpPr>
            <p:grpSpPr>
              <a:xfrm>
                <a:off x="4201644" y="4081324"/>
                <a:ext cx="37783" cy="32364"/>
                <a:chOff x="4201644" y="4081324"/>
                <a:chExt cx="37783" cy="32364"/>
              </a:xfrm>
            </p:grpSpPr>
            <p:sp>
              <p:nvSpPr>
                <p:cNvPr id="7398" name="Google Shape;7398;p63"/>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3"/>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0" name="Google Shape;7400;p63"/>
              <p:cNvGrpSpPr/>
              <p:nvPr/>
            </p:nvGrpSpPr>
            <p:grpSpPr>
              <a:xfrm>
                <a:off x="4284416" y="3887428"/>
                <a:ext cx="37783" cy="32451"/>
                <a:chOff x="4284416" y="3887428"/>
                <a:chExt cx="37783" cy="32451"/>
              </a:xfrm>
            </p:grpSpPr>
            <p:sp>
              <p:nvSpPr>
                <p:cNvPr id="7401" name="Google Shape;7401;p63"/>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3"/>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3" name="Google Shape;7403;p63"/>
              <p:cNvGrpSpPr/>
              <p:nvPr/>
            </p:nvGrpSpPr>
            <p:grpSpPr>
              <a:xfrm>
                <a:off x="4223721" y="3860404"/>
                <a:ext cx="37870" cy="32364"/>
                <a:chOff x="4223721" y="3860404"/>
                <a:chExt cx="37870" cy="32364"/>
              </a:xfrm>
            </p:grpSpPr>
            <p:sp>
              <p:nvSpPr>
                <p:cNvPr id="7404" name="Google Shape;7404;p63"/>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3"/>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63"/>
              <p:cNvGrpSpPr/>
              <p:nvPr/>
            </p:nvGrpSpPr>
            <p:grpSpPr>
              <a:xfrm>
                <a:off x="4104889" y="3699242"/>
                <a:ext cx="37776" cy="32357"/>
                <a:chOff x="4104889" y="3699242"/>
                <a:chExt cx="37776" cy="32357"/>
              </a:xfrm>
            </p:grpSpPr>
            <p:sp>
              <p:nvSpPr>
                <p:cNvPr id="7407" name="Google Shape;7407;p63"/>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3"/>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9" name="Google Shape;7409;p63"/>
              <p:cNvGrpSpPr/>
              <p:nvPr/>
            </p:nvGrpSpPr>
            <p:grpSpPr>
              <a:xfrm>
                <a:off x="4143608" y="3475121"/>
                <a:ext cx="37878" cy="32420"/>
                <a:chOff x="4143608" y="3475121"/>
                <a:chExt cx="37878" cy="32420"/>
              </a:xfrm>
            </p:grpSpPr>
            <p:sp>
              <p:nvSpPr>
                <p:cNvPr id="7410" name="Google Shape;7410;p63"/>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3"/>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63"/>
              <p:cNvGrpSpPr/>
              <p:nvPr/>
            </p:nvGrpSpPr>
            <p:grpSpPr>
              <a:xfrm>
                <a:off x="4217248" y="3570893"/>
                <a:ext cx="37776" cy="32364"/>
                <a:chOff x="4217248" y="3570893"/>
                <a:chExt cx="37776" cy="32364"/>
              </a:xfrm>
            </p:grpSpPr>
            <p:sp>
              <p:nvSpPr>
                <p:cNvPr id="7413" name="Google Shape;7413;p63"/>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3"/>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63"/>
              <p:cNvGrpSpPr/>
              <p:nvPr/>
            </p:nvGrpSpPr>
            <p:grpSpPr>
              <a:xfrm>
                <a:off x="4255307" y="3431612"/>
                <a:ext cx="37776" cy="32451"/>
                <a:chOff x="4255307" y="3431612"/>
                <a:chExt cx="37776" cy="32451"/>
              </a:xfrm>
            </p:grpSpPr>
            <p:sp>
              <p:nvSpPr>
                <p:cNvPr id="7416" name="Google Shape;7416;p63"/>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3"/>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8" name="Google Shape;7418;p63"/>
              <p:cNvGrpSpPr/>
              <p:nvPr/>
            </p:nvGrpSpPr>
            <p:grpSpPr>
              <a:xfrm>
                <a:off x="3853052" y="3577398"/>
                <a:ext cx="37776" cy="32420"/>
                <a:chOff x="3853052" y="3577398"/>
                <a:chExt cx="37776" cy="32420"/>
              </a:xfrm>
            </p:grpSpPr>
            <p:sp>
              <p:nvSpPr>
                <p:cNvPr id="7419" name="Google Shape;7419;p63"/>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3"/>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63"/>
              <p:cNvGrpSpPr/>
              <p:nvPr/>
            </p:nvGrpSpPr>
            <p:grpSpPr>
              <a:xfrm>
                <a:off x="4039908" y="3412107"/>
                <a:ext cx="37776" cy="32357"/>
                <a:chOff x="4039908" y="3412107"/>
                <a:chExt cx="37776" cy="32357"/>
              </a:xfrm>
            </p:grpSpPr>
            <p:sp>
              <p:nvSpPr>
                <p:cNvPr id="7422" name="Google Shape;7422;p63"/>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3"/>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4" name="Google Shape;7424;p63"/>
              <p:cNvGrpSpPr/>
              <p:nvPr/>
            </p:nvGrpSpPr>
            <p:grpSpPr>
              <a:xfrm>
                <a:off x="4017360" y="3342061"/>
                <a:ext cx="37870" cy="32380"/>
                <a:chOff x="4017360" y="3342061"/>
                <a:chExt cx="37870" cy="32380"/>
              </a:xfrm>
            </p:grpSpPr>
            <p:sp>
              <p:nvSpPr>
                <p:cNvPr id="7425" name="Google Shape;7425;p63"/>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3"/>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7" name="Google Shape;7427;p63"/>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3"/>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9" name="Google Shape;7429;p63"/>
              <p:cNvGrpSpPr/>
              <p:nvPr/>
            </p:nvGrpSpPr>
            <p:grpSpPr>
              <a:xfrm>
                <a:off x="3750870" y="3418650"/>
                <a:ext cx="37776" cy="32380"/>
                <a:chOff x="3750870" y="3418650"/>
                <a:chExt cx="37776" cy="32380"/>
              </a:xfrm>
            </p:grpSpPr>
            <p:sp>
              <p:nvSpPr>
                <p:cNvPr id="7430" name="Google Shape;7430;p63"/>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3"/>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63"/>
              <p:cNvGrpSpPr/>
              <p:nvPr/>
            </p:nvGrpSpPr>
            <p:grpSpPr>
              <a:xfrm>
                <a:off x="3632509" y="3274438"/>
                <a:ext cx="37783" cy="32357"/>
                <a:chOff x="3632509" y="3274438"/>
                <a:chExt cx="37783" cy="32357"/>
              </a:xfrm>
            </p:grpSpPr>
            <p:sp>
              <p:nvSpPr>
                <p:cNvPr id="7433" name="Google Shape;7433;p63"/>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3"/>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63"/>
              <p:cNvGrpSpPr/>
              <p:nvPr/>
            </p:nvGrpSpPr>
            <p:grpSpPr>
              <a:xfrm>
                <a:off x="3906424" y="3297561"/>
                <a:ext cx="37776" cy="32451"/>
                <a:chOff x="3906424" y="3297561"/>
                <a:chExt cx="37776" cy="32451"/>
              </a:xfrm>
            </p:grpSpPr>
            <p:sp>
              <p:nvSpPr>
                <p:cNvPr id="7436" name="Google Shape;7436;p63"/>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3"/>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63"/>
              <p:cNvGrpSpPr/>
              <p:nvPr/>
            </p:nvGrpSpPr>
            <p:grpSpPr>
              <a:xfrm>
                <a:off x="3866084" y="3412107"/>
                <a:ext cx="37776" cy="32357"/>
                <a:chOff x="3866084" y="3412107"/>
                <a:chExt cx="37776" cy="32357"/>
              </a:xfrm>
            </p:grpSpPr>
            <p:sp>
              <p:nvSpPr>
                <p:cNvPr id="7439" name="Google Shape;7439;p63"/>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3"/>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63"/>
              <p:cNvGrpSpPr/>
              <p:nvPr/>
            </p:nvGrpSpPr>
            <p:grpSpPr>
              <a:xfrm>
                <a:off x="4023919" y="3766409"/>
                <a:ext cx="37783" cy="32357"/>
                <a:chOff x="4023919" y="3766409"/>
                <a:chExt cx="37783" cy="32357"/>
              </a:xfrm>
            </p:grpSpPr>
            <p:sp>
              <p:nvSpPr>
                <p:cNvPr id="7442" name="Google Shape;7442;p63"/>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3"/>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63"/>
              <p:cNvGrpSpPr/>
              <p:nvPr/>
            </p:nvGrpSpPr>
            <p:grpSpPr>
              <a:xfrm>
                <a:off x="3973882" y="3779449"/>
                <a:ext cx="37776" cy="32357"/>
                <a:chOff x="3973882" y="3779449"/>
                <a:chExt cx="37776" cy="32357"/>
              </a:xfrm>
            </p:grpSpPr>
            <p:sp>
              <p:nvSpPr>
                <p:cNvPr id="7445" name="Google Shape;7445;p63"/>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3"/>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63"/>
              <p:cNvGrpSpPr/>
              <p:nvPr/>
            </p:nvGrpSpPr>
            <p:grpSpPr>
              <a:xfrm>
                <a:off x="4073398" y="3838028"/>
                <a:ext cx="37776" cy="32380"/>
                <a:chOff x="4073398" y="3838028"/>
                <a:chExt cx="37776" cy="32380"/>
              </a:xfrm>
            </p:grpSpPr>
            <p:sp>
              <p:nvSpPr>
                <p:cNvPr id="7448" name="Google Shape;7448;p63"/>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3"/>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63"/>
              <p:cNvGrpSpPr/>
              <p:nvPr/>
            </p:nvGrpSpPr>
            <p:grpSpPr>
              <a:xfrm>
                <a:off x="4342672" y="4144496"/>
                <a:ext cx="37752" cy="32364"/>
                <a:chOff x="4342672" y="4144496"/>
                <a:chExt cx="37752" cy="32364"/>
              </a:xfrm>
            </p:grpSpPr>
            <p:sp>
              <p:nvSpPr>
                <p:cNvPr id="7451" name="Google Shape;7451;p63"/>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3"/>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63"/>
              <p:cNvGrpSpPr/>
              <p:nvPr/>
            </p:nvGrpSpPr>
            <p:grpSpPr>
              <a:xfrm>
                <a:off x="4406386" y="4056872"/>
                <a:ext cx="37783" cy="32364"/>
                <a:chOff x="4406386" y="4056872"/>
                <a:chExt cx="37783" cy="32364"/>
              </a:xfrm>
            </p:grpSpPr>
            <p:sp>
              <p:nvSpPr>
                <p:cNvPr id="7454" name="Google Shape;7454;p63"/>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3"/>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63"/>
              <p:cNvGrpSpPr/>
              <p:nvPr/>
            </p:nvGrpSpPr>
            <p:grpSpPr>
              <a:xfrm>
                <a:off x="4284416" y="4245254"/>
                <a:ext cx="37783" cy="32357"/>
                <a:chOff x="4284416" y="4245254"/>
                <a:chExt cx="37783" cy="32357"/>
              </a:xfrm>
            </p:grpSpPr>
            <p:sp>
              <p:nvSpPr>
                <p:cNvPr id="7457" name="Google Shape;7457;p63"/>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3"/>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63"/>
              <p:cNvGrpSpPr/>
              <p:nvPr/>
            </p:nvGrpSpPr>
            <p:grpSpPr>
              <a:xfrm>
                <a:off x="4219057" y="4331258"/>
                <a:ext cx="37776" cy="32364"/>
                <a:chOff x="4219057" y="4331258"/>
                <a:chExt cx="37776" cy="32364"/>
              </a:xfrm>
            </p:grpSpPr>
            <p:sp>
              <p:nvSpPr>
                <p:cNvPr id="7460" name="Google Shape;7460;p63"/>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3"/>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63"/>
              <p:cNvGrpSpPr/>
              <p:nvPr/>
            </p:nvGrpSpPr>
            <p:grpSpPr>
              <a:xfrm>
                <a:off x="4204122" y="4141688"/>
                <a:ext cx="33497" cy="28699"/>
                <a:chOff x="4204122" y="4141688"/>
                <a:chExt cx="33497" cy="28699"/>
              </a:xfrm>
            </p:grpSpPr>
            <p:sp>
              <p:nvSpPr>
                <p:cNvPr id="7463" name="Google Shape;7463;p63"/>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3"/>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63"/>
              <p:cNvGrpSpPr/>
              <p:nvPr/>
            </p:nvGrpSpPr>
            <p:grpSpPr>
              <a:xfrm>
                <a:off x="4301546" y="4003869"/>
                <a:ext cx="38916" cy="33324"/>
                <a:chOff x="4301546" y="4003869"/>
                <a:chExt cx="38916" cy="33324"/>
              </a:xfrm>
            </p:grpSpPr>
            <p:sp>
              <p:nvSpPr>
                <p:cNvPr id="7466" name="Google Shape;7466;p63"/>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3"/>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63"/>
              <p:cNvGrpSpPr/>
              <p:nvPr/>
            </p:nvGrpSpPr>
            <p:grpSpPr>
              <a:xfrm>
                <a:off x="4210681" y="3924669"/>
                <a:ext cx="36549" cy="31366"/>
                <a:chOff x="4210681" y="3924669"/>
                <a:chExt cx="36549" cy="31366"/>
              </a:xfrm>
            </p:grpSpPr>
            <p:sp>
              <p:nvSpPr>
                <p:cNvPr id="7469" name="Google Shape;7469;p63"/>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3"/>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63"/>
              <p:cNvGrpSpPr/>
              <p:nvPr/>
            </p:nvGrpSpPr>
            <p:grpSpPr>
              <a:xfrm>
                <a:off x="3987771" y="3628874"/>
                <a:ext cx="31499" cy="26993"/>
                <a:chOff x="3987771" y="3628874"/>
                <a:chExt cx="31499" cy="26993"/>
              </a:xfrm>
            </p:grpSpPr>
            <p:sp>
              <p:nvSpPr>
                <p:cNvPr id="7472" name="Google Shape;7472;p63"/>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3"/>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63"/>
              <p:cNvGrpSpPr/>
              <p:nvPr/>
            </p:nvGrpSpPr>
            <p:grpSpPr>
              <a:xfrm>
                <a:off x="4087382" y="3775674"/>
                <a:ext cx="31405" cy="26898"/>
                <a:chOff x="4087382" y="3775674"/>
                <a:chExt cx="31405" cy="26898"/>
              </a:xfrm>
            </p:grpSpPr>
            <p:sp>
              <p:nvSpPr>
                <p:cNvPr id="7475" name="Google Shape;7475;p63"/>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3"/>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63"/>
              <p:cNvGrpSpPr/>
              <p:nvPr/>
            </p:nvGrpSpPr>
            <p:grpSpPr>
              <a:xfrm>
                <a:off x="4118873" y="3856637"/>
                <a:ext cx="31405" cy="26906"/>
                <a:chOff x="4118873" y="3856637"/>
                <a:chExt cx="31405" cy="26906"/>
              </a:xfrm>
            </p:grpSpPr>
            <p:sp>
              <p:nvSpPr>
                <p:cNvPr id="7478" name="Google Shape;7478;p63"/>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3"/>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63"/>
              <p:cNvGrpSpPr/>
              <p:nvPr/>
            </p:nvGrpSpPr>
            <p:grpSpPr>
              <a:xfrm>
                <a:off x="4168541" y="3639523"/>
                <a:ext cx="31499" cy="26906"/>
                <a:chOff x="4168541" y="3639523"/>
                <a:chExt cx="31499" cy="26906"/>
              </a:xfrm>
            </p:grpSpPr>
            <p:sp>
              <p:nvSpPr>
                <p:cNvPr id="7481" name="Google Shape;7481;p63"/>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3"/>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63"/>
              <p:cNvGrpSpPr/>
              <p:nvPr/>
            </p:nvGrpSpPr>
            <p:grpSpPr>
              <a:xfrm>
                <a:off x="3965789" y="3393545"/>
                <a:ext cx="31405" cy="26945"/>
                <a:chOff x="3965789" y="3393545"/>
                <a:chExt cx="31405" cy="26945"/>
              </a:xfrm>
            </p:grpSpPr>
            <p:sp>
              <p:nvSpPr>
                <p:cNvPr id="7484" name="Google Shape;7484;p63"/>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3"/>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6" name="Google Shape;7486;p63"/>
              <p:cNvGrpSpPr/>
              <p:nvPr/>
            </p:nvGrpSpPr>
            <p:grpSpPr>
              <a:xfrm>
                <a:off x="3925166" y="3491008"/>
                <a:ext cx="31405" cy="27001"/>
                <a:chOff x="3925166" y="3491008"/>
                <a:chExt cx="31405" cy="27001"/>
              </a:xfrm>
            </p:grpSpPr>
            <p:sp>
              <p:nvSpPr>
                <p:cNvPr id="7487" name="Google Shape;7487;p63"/>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3"/>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63"/>
              <p:cNvGrpSpPr/>
              <p:nvPr/>
            </p:nvGrpSpPr>
            <p:grpSpPr>
              <a:xfrm>
                <a:off x="3682845" y="3340976"/>
                <a:ext cx="31397" cy="26898"/>
                <a:chOff x="3682845" y="3340976"/>
                <a:chExt cx="31397" cy="26898"/>
              </a:xfrm>
            </p:grpSpPr>
            <p:sp>
              <p:nvSpPr>
                <p:cNvPr id="7490" name="Google Shape;7490;p63"/>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3"/>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2" name="Google Shape;7492;p63"/>
              <p:cNvGrpSpPr/>
              <p:nvPr/>
            </p:nvGrpSpPr>
            <p:grpSpPr>
              <a:xfrm>
                <a:off x="3795393" y="3353725"/>
                <a:ext cx="31499" cy="26993"/>
                <a:chOff x="3795393" y="3353725"/>
                <a:chExt cx="31499" cy="26993"/>
              </a:xfrm>
            </p:grpSpPr>
            <p:sp>
              <p:nvSpPr>
                <p:cNvPr id="7493" name="Google Shape;7493;p63"/>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3"/>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63"/>
              <p:cNvGrpSpPr/>
              <p:nvPr/>
            </p:nvGrpSpPr>
            <p:grpSpPr>
              <a:xfrm>
                <a:off x="4176909" y="4363221"/>
                <a:ext cx="38924" cy="33316"/>
                <a:chOff x="4176909" y="4363221"/>
                <a:chExt cx="38924" cy="33316"/>
              </a:xfrm>
            </p:grpSpPr>
            <p:sp>
              <p:nvSpPr>
                <p:cNvPr id="7496" name="Google Shape;7496;p63"/>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3"/>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8" name="Google Shape;7498;p63"/>
              <p:cNvGrpSpPr/>
              <p:nvPr/>
            </p:nvGrpSpPr>
            <p:grpSpPr>
              <a:xfrm>
                <a:off x="4226191" y="4007660"/>
                <a:ext cx="33560" cy="28770"/>
                <a:chOff x="4226191" y="4007660"/>
                <a:chExt cx="33560" cy="28770"/>
              </a:xfrm>
            </p:grpSpPr>
            <p:sp>
              <p:nvSpPr>
                <p:cNvPr id="7499" name="Google Shape;7499;p63"/>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3"/>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63"/>
              <p:cNvGrpSpPr/>
              <p:nvPr/>
            </p:nvGrpSpPr>
            <p:grpSpPr>
              <a:xfrm>
                <a:off x="3597785" y="3377045"/>
                <a:ext cx="33591" cy="28699"/>
                <a:chOff x="3597785" y="3377045"/>
                <a:chExt cx="33591" cy="28699"/>
              </a:xfrm>
            </p:grpSpPr>
            <p:sp>
              <p:nvSpPr>
                <p:cNvPr id="7502" name="Google Shape;7502;p63"/>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3"/>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63"/>
              <p:cNvGrpSpPr/>
              <p:nvPr/>
            </p:nvGrpSpPr>
            <p:grpSpPr>
              <a:xfrm>
                <a:off x="3887870" y="3669796"/>
                <a:ext cx="33591" cy="28692"/>
                <a:chOff x="3887870" y="3669796"/>
                <a:chExt cx="33591" cy="28692"/>
              </a:xfrm>
            </p:grpSpPr>
            <p:sp>
              <p:nvSpPr>
                <p:cNvPr id="7505" name="Google Shape;7505;p63"/>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3"/>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63"/>
              <p:cNvGrpSpPr/>
              <p:nvPr/>
            </p:nvGrpSpPr>
            <p:grpSpPr>
              <a:xfrm>
                <a:off x="3818320" y="3481625"/>
                <a:ext cx="33497" cy="28770"/>
                <a:chOff x="3818320" y="3481625"/>
                <a:chExt cx="33497" cy="28770"/>
              </a:xfrm>
            </p:grpSpPr>
            <p:sp>
              <p:nvSpPr>
                <p:cNvPr id="7508" name="Google Shape;7508;p63"/>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3"/>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63"/>
              <p:cNvGrpSpPr/>
              <p:nvPr/>
            </p:nvGrpSpPr>
            <p:grpSpPr>
              <a:xfrm>
                <a:off x="4278139" y="4120948"/>
                <a:ext cx="37492" cy="32129"/>
                <a:chOff x="4278139" y="4120948"/>
                <a:chExt cx="37492" cy="32129"/>
              </a:xfrm>
            </p:grpSpPr>
            <p:sp>
              <p:nvSpPr>
                <p:cNvPr id="7511" name="Google Shape;7511;p63"/>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3"/>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63"/>
              <p:cNvGrpSpPr/>
              <p:nvPr/>
            </p:nvGrpSpPr>
            <p:grpSpPr>
              <a:xfrm>
                <a:off x="4419898" y="3977388"/>
                <a:ext cx="33497" cy="28692"/>
                <a:chOff x="4419898" y="3977388"/>
                <a:chExt cx="33497" cy="28692"/>
              </a:xfrm>
            </p:grpSpPr>
            <p:sp>
              <p:nvSpPr>
                <p:cNvPr id="7514" name="Google Shape;7514;p63"/>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3"/>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63"/>
              <p:cNvGrpSpPr/>
              <p:nvPr/>
            </p:nvGrpSpPr>
            <p:grpSpPr>
              <a:xfrm>
                <a:off x="4158930" y="4034684"/>
                <a:ext cx="33497" cy="28762"/>
                <a:chOff x="4158930" y="4034684"/>
                <a:chExt cx="33497" cy="28762"/>
              </a:xfrm>
            </p:grpSpPr>
            <p:sp>
              <p:nvSpPr>
                <p:cNvPr id="7517" name="Google Shape;7517;p63"/>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3"/>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63"/>
              <p:cNvGrpSpPr/>
              <p:nvPr/>
            </p:nvGrpSpPr>
            <p:grpSpPr>
              <a:xfrm>
                <a:off x="4134949" y="3957049"/>
                <a:ext cx="33497" cy="28770"/>
                <a:chOff x="4134949" y="3957049"/>
                <a:chExt cx="33497" cy="28770"/>
              </a:xfrm>
            </p:grpSpPr>
            <p:sp>
              <p:nvSpPr>
                <p:cNvPr id="7520" name="Google Shape;7520;p63"/>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3"/>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63"/>
              <p:cNvGrpSpPr/>
              <p:nvPr/>
            </p:nvGrpSpPr>
            <p:grpSpPr>
              <a:xfrm>
                <a:off x="4193653" y="4184403"/>
                <a:ext cx="43580" cy="37264"/>
                <a:chOff x="4193653" y="4184403"/>
                <a:chExt cx="43580" cy="37264"/>
              </a:xfrm>
            </p:grpSpPr>
            <p:sp>
              <p:nvSpPr>
                <p:cNvPr id="7523" name="Google Shape;7523;p63"/>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3"/>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63"/>
              <p:cNvGrpSpPr/>
              <p:nvPr/>
            </p:nvGrpSpPr>
            <p:grpSpPr>
              <a:xfrm>
                <a:off x="4343600" y="3943844"/>
                <a:ext cx="43580" cy="37312"/>
                <a:chOff x="4343600" y="3943844"/>
                <a:chExt cx="43580" cy="37312"/>
              </a:xfrm>
            </p:grpSpPr>
            <p:sp>
              <p:nvSpPr>
                <p:cNvPr id="7526" name="Google Shape;7526;p63"/>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3"/>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63"/>
              <p:cNvGrpSpPr/>
              <p:nvPr/>
            </p:nvGrpSpPr>
            <p:grpSpPr>
              <a:xfrm>
                <a:off x="4172339" y="3381693"/>
                <a:ext cx="31499" cy="27001"/>
                <a:chOff x="4172339" y="3381693"/>
                <a:chExt cx="31499" cy="27001"/>
              </a:xfrm>
            </p:grpSpPr>
            <p:sp>
              <p:nvSpPr>
                <p:cNvPr id="7529" name="Google Shape;7529;p63"/>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3"/>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534" name="Shape 7534"/>
        <p:cNvGrpSpPr/>
        <p:nvPr/>
      </p:nvGrpSpPr>
      <p:grpSpPr>
        <a:xfrm>
          <a:off x="0" y="0"/>
          <a:ext cx="0" cy="0"/>
          <a:chOff x="0" y="0"/>
          <a:chExt cx="0" cy="0"/>
        </a:xfrm>
      </p:grpSpPr>
      <p:grpSp>
        <p:nvGrpSpPr>
          <p:cNvPr id="7535" name="Google Shape;7535;p64"/>
          <p:cNvGrpSpPr/>
          <p:nvPr/>
        </p:nvGrpSpPr>
        <p:grpSpPr>
          <a:xfrm>
            <a:off x="2126623" y="3607908"/>
            <a:ext cx="1102891" cy="760337"/>
            <a:chOff x="4967783" y="2151471"/>
            <a:chExt cx="3920692" cy="2702940"/>
          </a:xfrm>
        </p:grpSpPr>
        <p:grpSp>
          <p:nvGrpSpPr>
            <p:cNvPr id="7536" name="Google Shape;7536;p64"/>
            <p:cNvGrpSpPr/>
            <p:nvPr/>
          </p:nvGrpSpPr>
          <p:grpSpPr>
            <a:xfrm>
              <a:off x="5045709" y="2252109"/>
              <a:ext cx="3761071" cy="2501708"/>
              <a:chOff x="2691784" y="1805334"/>
              <a:chExt cx="3761071" cy="2501708"/>
            </a:xfrm>
          </p:grpSpPr>
          <p:sp>
            <p:nvSpPr>
              <p:cNvPr id="7537" name="Google Shape;7537;p64"/>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4"/>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4"/>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4"/>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4"/>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4"/>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4"/>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64"/>
            <p:cNvGrpSpPr/>
            <p:nvPr/>
          </p:nvGrpSpPr>
          <p:grpSpPr>
            <a:xfrm>
              <a:off x="4967783" y="2151471"/>
              <a:ext cx="3920692" cy="2702940"/>
              <a:chOff x="2613858" y="1704696"/>
              <a:chExt cx="3920692" cy="2702940"/>
            </a:xfrm>
          </p:grpSpPr>
          <p:sp>
            <p:nvSpPr>
              <p:cNvPr id="7545" name="Google Shape;7545;p64"/>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4"/>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4"/>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4"/>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4"/>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50" name="Google Shape;7550;p64"/>
          <p:cNvGrpSpPr/>
          <p:nvPr/>
        </p:nvGrpSpPr>
        <p:grpSpPr>
          <a:xfrm>
            <a:off x="3530532" y="1496185"/>
            <a:ext cx="1561911" cy="708580"/>
            <a:chOff x="3530532" y="1496185"/>
            <a:chExt cx="1561911" cy="708580"/>
          </a:xfrm>
        </p:grpSpPr>
        <p:grpSp>
          <p:nvGrpSpPr>
            <p:cNvPr id="7551" name="Google Shape;7551;p64"/>
            <p:cNvGrpSpPr/>
            <p:nvPr/>
          </p:nvGrpSpPr>
          <p:grpSpPr>
            <a:xfrm>
              <a:off x="3720318" y="1857562"/>
              <a:ext cx="1372125" cy="54"/>
              <a:chOff x="3720318" y="1857562"/>
              <a:chExt cx="1372125" cy="54"/>
            </a:xfrm>
          </p:grpSpPr>
          <p:cxnSp>
            <p:nvCxnSpPr>
              <p:cNvPr id="7552" name="Google Shape;7552;p64"/>
              <p:cNvCxnSpPr>
                <a:endCxn id="755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554" name="Google Shape;7554;p64"/>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555" name="Google Shape;7555;p64"/>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556" name="Google Shape;7556;p64"/>
              <p:cNvCxnSpPr>
                <a:stCxn id="755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557" name="Google Shape;7557;p64"/>
            <p:cNvGrpSpPr/>
            <p:nvPr/>
          </p:nvGrpSpPr>
          <p:grpSpPr>
            <a:xfrm>
              <a:off x="3567462" y="1496185"/>
              <a:ext cx="286500" cy="272914"/>
              <a:chOff x="3567462" y="1496185"/>
              <a:chExt cx="286500" cy="272914"/>
            </a:xfrm>
          </p:grpSpPr>
          <p:cxnSp>
            <p:nvCxnSpPr>
              <p:cNvPr id="7558" name="Google Shape;7558;p64"/>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559" name="Google Shape;7559;p64"/>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0" name="Google Shape;7560;p64"/>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4"/>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2" name="Google Shape;7562;p64"/>
            <p:cNvGrpSpPr/>
            <p:nvPr/>
          </p:nvGrpSpPr>
          <p:grpSpPr>
            <a:xfrm>
              <a:off x="3929014" y="1960574"/>
              <a:ext cx="286500" cy="242342"/>
              <a:chOff x="3929014" y="1960574"/>
              <a:chExt cx="286500" cy="242342"/>
            </a:xfrm>
          </p:grpSpPr>
          <p:cxnSp>
            <p:nvCxnSpPr>
              <p:cNvPr id="7563" name="Google Shape;7563;p64"/>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564" name="Google Shape;7564;p64"/>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64"/>
            <p:cNvGrpSpPr/>
            <p:nvPr/>
          </p:nvGrpSpPr>
          <p:grpSpPr>
            <a:xfrm>
              <a:off x="4290828" y="1496185"/>
              <a:ext cx="286500" cy="272914"/>
              <a:chOff x="4290828" y="1496185"/>
              <a:chExt cx="286500" cy="272914"/>
            </a:xfrm>
          </p:grpSpPr>
          <p:cxnSp>
            <p:nvCxnSpPr>
              <p:cNvPr id="7566" name="Google Shape;7566;p64"/>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567" name="Google Shape;7567;p64"/>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8" name="Google Shape;7568;p64"/>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4"/>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9" name="Google Shape;7569;p64"/>
            <p:cNvGrpSpPr/>
            <p:nvPr/>
          </p:nvGrpSpPr>
          <p:grpSpPr>
            <a:xfrm>
              <a:off x="4657726" y="1959674"/>
              <a:ext cx="286500" cy="245092"/>
              <a:chOff x="4657726" y="1959674"/>
              <a:chExt cx="286500" cy="245092"/>
            </a:xfrm>
          </p:grpSpPr>
          <p:cxnSp>
            <p:nvCxnSpPr>
              <p:cNvPr id="7570" name="Google Shape;7570;p64"/>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571" name="Google Shape;7571;p64"/>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72" name="Google Shape;7572;p64"/>
          <p:cNvGrpSpPr/>
          <p:nvPr/>
        </p:nvGrpSpPr>
        <p:grpSpPr>
          <a:xfrm>
            <a:off x="3512551" y="2358282"/>
            <a:ext cx="1597032" cy="378649"/>
            <a:chOff x="3512551" y="2358282"/>
            <a:chExt cx="1597032" cy="378649"/>
          </a:xfrm>
        </p:grpSpPr>
        <p:grpSp>
          <p:nvGrpSpPr>
            <p:cNvPr id="7573" name="Google Shape;7573;p64"/>
            <p:cNvGrpSpPr/>
            <p:nvPr/>
          </p:nvGrpSpPr>
          <p:grpSpPr>
            <a:xfrm>
              <a:off x="3738198" y="2553002"/>
              <a:ext cx="1145834" cy="117"/>
              <a:chOff x="3738198" y="2553002"/>
              <a:chExt cx="1145834" cy="117"/>
            </a:xfrm>
          </p:grpSpPr>
          <p:cxnSp>
            <p:nvCxnSpPr>
              <p:cNvPr id="7574" name="Google Shape;7574;p64"/>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575" name="Google Shape;7575;p64"/>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576" name="Google Shape;7576;p64"/>
              <p:cNvCxnSpPr>
                <a:stCxn id="7577" idx="6"/>
                <a:endCxn id="757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579" name="Google Shape;7579;p64"/>
            <p:cNvGrpSpPr/>
            <p:nvPr/>
          </p:nvGrpSpPr>
          <p:grpSpPr>
            <a:xfrm>
              <a:off x="3969644" y="2440153"/>
              <a:ext cx="225900" cy="296779"/>
              <a:chOff x="3969644" y="2440153"/>
              <a:chExt cx="225900" cy="296779"/>
            </a:xfrm>
          </p:grpSpPr>
          <p:cxnSp>
            <p:nvCxnSpPr>
              <p:cNvPr id="7580" name="Google Shape;7580;p64"/>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578" name="Google Shape;7578;p64"/>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4"/>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64"/>
            <p:cNvGrpSpPr/>
            <p:nvPr/>
          </p:nvGrpSpPr>
          <p:grpSpPr>
            <a:xfrm>
              <a:off x="4426818" y="2358282"/>
              <a:ext cx="225600" cy="307471"/>
              <a:chOff x="4426818" y="2358282"/>
              <a:chExt cx="225600" cy="307471"/>
            </a:xfrm>
          </p:grpSpPr>
          <p:cxnSp>
            <p:nvCxnSpPr>
              <p:cNvPr id="7583" name="Google Shape;7583;p64"/>
              <p:cNvCxnSpPr>
                <a:stCxn id="758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585" name="Google Shape;7585;p64"/>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4"/>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6" name="Google Shape;7586;p64"/>
            <p:cNvGrpSpPr/>
            <p:nvPr/>
          </p:nvGrpSpPr>
          <p:grpSpPr>
            <a:xfrm>
              <a:off x="4883984" y="2440153"/>
              <a:ext cx="225600" cy="296479"/>
              <a:chOff x="4883984" y="2440153"/>
              <a:chExt cx="225600" cy="296479"/>
            </a:xfrm>
          </p:grpSpPr>
          <p:cxnSp>
            <p:nvCxnSpPr>
              <p:cNvPr id="7587" name="Google Shape;7587;p64"/>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588" name="Google Shape;7588;p64"/>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4"/>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64"/>
            <p:cNvGrpSpPr/>
            <p:nvPr/>
          </p:nvGrpSpPr>
          <p:grpSpPr>
            <a:xfrm>
              <a:off x="3512551" y="2358356"/>
              <a:ext cx="225647" cy="307629"/>
              <a:chOff x="2182679" y="2005014"/>
              <a:chExt cx="792300" cy="1080158"/>
            </a:xfrm>
          </p:grpSpPr>
          <p:cxnSp>
            <p:nvCxnSpPr>
              <p:cNvPr id="7591" name="Google Shape;7591;p64"/>
              <p:cNvCxnSpPr>
                <a:stCxn id="759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577" name="Google Shape;7577;p64"/>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4"/>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93" name="Google Shape;7593;p64"/>
          <p:cNvGrpSpPr/>
          <p:nvPr/>
        </p:nvGrpSpPr>
        <p:grpSpPr>
          <a:xfrm>
            <a:off x="6872633" y="1182079"/>
            <a:ext cx="1559809" cy="722610"/>
            <a:chOff x="634175" y="2986275"/>
            <a:chExt cx="3147949" cy="1458344"/>
          </a:xfrm>
        </p:grpSpPr>
        <p:cxnSp>
          <p:nvCxnSpPr>
            <p:cNvPr id="7594" name="Google Shape;7594;p64"/>
            <p:cNvCxnSpPr>
              <a:stCxn id="7595" idx="4"/>
              <a:endCxn id="759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597" name="Google Shape;7597;p64"/>
            <p:cNvCxnSpPr>
              <a:stCxn id="7596" idx="0"/>
              <a:endCxn id="759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599" name="Google Shape;7599;p64"/>
            <p:cNvCxnSpPr>
              <a:stCxn id="7598" idx="4"/>
              <a:endCxn id="760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601" name="Google Shape;7601;p64"/>
            <p:cNvCxnSpPr>
              <a:stCxn id="7600" idx="0"/>
              <a:endCxn id="760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602" name="Google Shape;7602;p64"/>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98" name="Google Shape;7598;p64"/>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95" name="Google Shape;7595;p64"/>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00" name="Google Shape;7600;p64"/>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96" name="Google Shape;7596;p64"/>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603" name="Google Shape;7603;p64"/>
          <p:cNvGrpSpPr/>
          <p:nvPr/>
        </p:nvGrpSpPr>
        <p:grpSpPr>
          <a:xfrm>
            <a:off x="3526424" y="2891987"/>
            <a:ext cx="1570719" cy="294123"/>
            <a:chOff x="998425" y="1182125"/>
            <a:chExt cx="1065400" cy="199500"/>
          </a:xfrm>
        </p:grpSpPr>
        <p:sp>
          <p:nvSpPr>
            <p:cNvPr id="7604" name="Google Shape;7604;p6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64"/>
          <p:cNvGrpSpPr/>
          <p:nvPr/>
        </p:nvGrpSpPr>
        <p:grpSpPr>
          <a:xfrm>
            <a:off x="6869680" y="2009474"/>
            <a:ext cx="1565716" cy="366729"/>
            <a:chOff x="1247650" y="2075423"/>
            <a:chExt cx="6648477" cy="1557238"/>
          </a:xfrm>
        </p:grpSpPr>
        <p:sp>
          <p:nvSpPr>
            <p:cNvPr id="7610" name="Google Shape;7610;p6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64"/>
          <p:cNvGrpSpPr/>
          <p:nvPr/>
        </p:nvGrpSpPr>
        <p:grpSpPr>
          <a:xfrm>
            <a:off x="6853992" y="3158289"/>
            <a:ext cx="1597061" cy="663440"/>
            <a:chOff x="6796238" y="3158297"/>
            <a:chExt cx="1630319" cy="677257"/>
          </a:xfrm>
        </p:grpSpPr>
        <p:cxnSp>
          <p:nvCxnSpPr>
            <p:cNvPr id="7617" name="Google Shape;7617;p64"/>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618" name="Google Shape;7618;p64"/>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619" name="Google Shape;7619;p64"/>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7620" name="Google Shape;7620;p64"/>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7621" name="Google Shape;7621;p64"/>
            <p:cNvGrpSpPr/>
            <p:nvPr/>
          </p:nvGrpSpPr>
          <p:grpSpPr>
            <a:xfrm>
              <a:off x="6796238" y="3311904"/>
              <a:ext cx="1630319" cy="377697"/>
              <a:chOff x="6796238" y="3311904"/>
              <a:chExt cx="1630319" cy="377697"/>
            </a:xfrm>
          </p:grpSpPr>
          <p:sp>
            <p:nvSpPr>
              <p:cNvPr id="7622" name="Google Shape;7622;p64"/>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4"/>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4"/>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5" name="Google Shape;7625;p64"/>
          <p:cNvGrpSpPr/>
          <p:nvPr/>
        </p:nvGrpSpPr>
        <p:grpSpPr>
          <a:xfrm>
            <a:off x="5375130" y="1179681"/>
            <a:ext cx="1368606" cy="1593805"/>
            <a:chOff x="1839112" y="2209163"/>
            <a:chExt cx="1918159" cy="2233784"/>
          </a:xfrm>
        </p:grpSpPr>
        <p:sp>
          <p:nvSpPr>
            <p:cNvPr id="7626" name="Google Shape;7626;p64"/>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4"/>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4"/>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29" name="Google Shape;7629;p64"/>
            <p:cNvCxnSpPr>
              <a:stCxn id="7626" idx="6"/>
              <a:endCxn id="762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630" name="Google Shape;7630;p64"/>
            <p:cNvCxnSpPr>
              <a:stCxn id="7627" idx="4"/>
              <a:endCxn id="763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632" name="Google Shape;7632;p64"/>
            <p:cNvCxnSpPr>
              <a:stCxn id="7631" idx="6"/>
              <a:endCxn id="762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633" name="Google Shape;7633;p64"/>
            <p:cNvCxnSpPr>
              <a:stCxn id="7628" idx="4"/>
              <a:endCxn id="763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631" name="Google Shape;7631;p64"/>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4"/>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4"/>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36" name="Google Shape;7636;p64"/>
            <p:cNvCxnSpPr>
              <a:endCxn id="763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637" name="Google Shape;7637;p64"/>
          <p:cNvGrpSpPr/>
          <p:nvPr/>
        </p:nvGrpSpPr>
        <p:grpSpPr>
          <a:xfrm>
            <a:off x="3507503" y="1185917"/>
            <a:ext cx="1637968" cy="154942"/>
            <a:chOff x="238125" y="2506075"/>
            <a:chExt cx="7115411" cy="673075"/>
          </a:xfrm>
        </p:grpSpPr>
        <p:sp>
          <p:nvSpPr>
            <p:cNvPr id="7638" name="Google Shape;7638;p6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64"/>
          <p:cNvGrpSpPr/>
          <p:nvPr/>
        </p:nvGrpSpPr>
        <p:grpSpPr>
          <a:xfrm>
            <a:off x="746187" y="1507514"/>
            <a:ext cx="2476762" cy="91743"/>
            <a:chOff x="1464850" y="436376"/>
            <a:chExt cx="6001362" cy="222300"/>
          </a:xfrm>
        </p:grpSpPr>
        <p:sp>
          <p:nvSpPr>
            <p:cNvPr id="7644" name="Google Shape;7644;p64"/>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4"/>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4"/>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4"/>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4"/>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49" name="Google Shape;7649;p64"/>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650" name="Google Shape;7650;p64"/>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651" name="Google Shape;7651;p64"/>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652" name="Google Shape;7652;p64"/>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653" name="Google Shape;7653;p64"/>
          <p:cNvGrpSpPr/>
          <p:nvPr/>
        </p:nvGrpSpPr>
        <p:grpSpPr>
          <a:xfrm>
            <a:off x="732455" y="2742980"/>
            <a:ext cx="1452710" cy="651923"/>
            <a:chOff x="803162" y="2667727"/>
            <a:chExt cx="1411906" cy="633611"/>
          </a:xfrm>
        </p:grpSpPr>
        <p:cxnSp>
          <p:nvCxnSpPr>
            <p:cNvPr id="7654" name="Google Shape;7654;p64"/>
            <p:cNvCxnSpPr>
              <a:stCxn id="7655" idx="2"/>
              <a:endCxn id="765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57" name="Google Shape;7657;p64"/>
            <p:cNvCxnSpPr>
              <a:stCxn id="7658" idx="0"/>
              <a:endCxn id="765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59" name="Google Shape;7659;p64"/>
            <p:cNvCxnSpPr>
              <a:stCxn id="7658" idx="2"/>
              <a:endCxn id="766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61" name="Google Shape;7661;p64"/>
            <p:cNvCxnSpPr>
              <a:stCxn id="7662" idx="0"/>
              <a:endCxn id="765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63" name="Google Shape;7663;p64"/>
            <p:cNvCxnSpPr>
              <a:stCxn id="7656" idx="2"/>
              <a:endCxn id="766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65" name="Google Shape;7665;p64"/>
            <p:cNvCxnSpPr>
              <a:stCxn id="7666" idx="0"/>
              <a:endCxn id="765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662" name="Google Shape;7662;p64"/>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60" name="Google Shape;7660;p64"/>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66" name="Google Shape;7666;p64"/>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64" name="Google Shape;7664;p64"/>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56" name="Google Shape;7656;p64"/>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58" name="Google Shape;7658;p64"/>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55" name="Google Shape;7655;p64"/>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667" name="Google Shape;7667;p64"/>
          <p:cNvGrpSpPr/>
          <p:nvPr/>
        </p:nvGrpSpPr>
        <p:grpSpPr>
          <a:xfrm>
            <a:off x="732456" y="1178518"/>
            <a:ext cx="2518541" cy="209309"/>
            <a:chOff x="803163" y="1111966"/>
            <a:chExt cx="2447800" cy="203430"/>
          </a:xfrm>
        </p:grpSpPr>
        <p:grpSp>
          <p:nvGrpSpPr>
            <p:cNvPr id="7668" name="Google Shape;7668;p64"/>
            <p:cNvGrpSpPr/>
            <p:nvPr/>
          </p:nvGrpSpPr>
          <p:grpSpPr>
            <a:xfrm>
              <a:off x="1958180" y="1111966"/>
              <a:ext cx="588019" cy="121396"/>
              <a:chOff x="4808316" y="2800065"/>
              <a:chExt cx="1999386" cy="412910"/>
            </a:xfrm>
          </p:grpSpPr>
          <p:sp>
            <p:nvSpPr>
              <p:cNvPr id="7669" name="Google Shape;7669;p64"/>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0" name="Google Shape;7670;p64"/>
              <p:cNvGrpSpPr/>
              <p:nvPr/>
            </p:nvGrpSpPr>
            <p:grpSpPr>
              <a:xfrm>
                <a:off x="4808316" y="2800065"/>
                <a:ext cx="92400" cy="411825"/>
                <a:chOff x="845575" y="2563700"/>
                <a:chExt cx="92400" cy="411825"/>
              </a:xfrm>
            </p:grpSpPr>
            <p:cxnSp>
              <p:nvCxnSpPr>
                <p:cNvPr id="7671" name="Google Shape;7671;p6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72" name="Google Shape;7672;p6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673" name="Google Shape;7673;p64"/>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674" name="Google Shape;7674;p64"/>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5" name="Google Shape;7675;p64"/>
            <p:cNvGrpSpPr/>
            <p:nvPr/>
          </p:nvGrpSpPr>
          <p:grpSpPr>
            <a:xfrm>
              <a:off x="803163" y="1111974"/>
              <a:ext cx="591158" cy="121545"/>
              <a:chOff x="803163" y="1111974"/>
              <a:chExt cx="591158" cy="121545"/>
            </a:xfrm>
          </p:grpSpPr>
          <p:grpSp>
            <p:nvGrpSpPr>
              <p:cNvPr id="7676" name="Google Shape;7676;p64"/>
              <p:cNvGrpSpPr/>
              <p:nvPr/>
            </p:nvGrpSpPr>
            <p:grpSpPr>
              <a:xfrm>
                <a:off x="803163" y="1111974"/>
                <a:ext cx="27175" cy="121077"/>
                <a:chOff x="845575" y="2563700"/>
                <a:chExt cx="92400" cy="411825"/>
              </a:xfrm>
            </p:grpSpPr>
            <p:cxnSp>
              <p:nvCxnSpPr>
                <p:cNvPr id="7677" name="Google Shape;7677;p6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78" name="Google Shape;7678;p6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9" name="Google Shape;7679;p64"/>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64"/>
            <p:cNvGrpSpPr/>
            <p:nvPr/>
          </p:nvGrpSpPr>
          <p:grpSpPr>
            <a:xfrm>
              <a:off x="1381910" y="1194219"/>
              <a:ext cx="588341" cy="121177"/>
              <a:chOff x="1381910" y="1194219"/>
              <a:chExt cx="588341" cy="121177"/>
            </a:xfrm>
          </p:grpSpPr>
          <p:grpSp>
            <p:nvGrpSpPr>
              <p:cNvPr id="7681" name="Google Shape;7681;p64"/>
              <p:cNvGrpSpPr/>
              <p:nvPr/>
            </p:nvGrpSpPr>
            <p:grpSpPr>
              <a:xfrm rot="10800000">
                <a:off x="1381910" y="1194319"/>
                <a:ext cx="27175" cy="121077"/>
                <a:chOff x="2070100" y="2563700"/>
                <a:chExt cx="92400" cy="411825"/>
              </a:xfrm>
            </p:grpSpPr>
            <p:cxnSp>
              <p:nvCxnSpPr>
                <p:cNvPr id="7682" name="Google Shape;7682;p6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83" name="Google Shape;7683;p6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4" name="Google Shape;7684;p64"/>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64"/>
            <p:cNvGrpSpPr/>
            <p:nvPr/>
          </p:nvGrpSpPr>
          <p:grpSpPr>
            <a:xfrm>
              <a:off x="2532079" y="1194219"/>
              <a:ext cx="704927" cy="121177"/>
              <a:chOff x="2532079" y="1194219"/>
              <a:chExt cx="704927" cy="121177"/>
            </a:xfrm>
          </p:grpSpPr>
          <p:grpSp>
            <p:nvGrpSpPr>
              <p:cNvPr id="7686" name="Google Shape;7686;p64"/>
              <p:cNvGrpSpPr/>
              <p:nvPr/>
            </p:nvGrpSpPr>
            <p:grpSpPr>
              <a:xfrm rot="10800000">
                <a:off x="2532079" y="1194319"/>
                <a:ext cx="27175" cy="121077"/>
                <a:chOff x="2070100" y="2563700"/>
                <a:chExt cx="92400" cy="411825"/>
              </a:xfrm>
            </p:grpSpPr>
            <p:cxnSp>
              <p:nvCxnSpPr>
                <p:cNvPr id="7687" name="Google Shape;7687;p6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88" name="Google Shape;7688;p6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9" name="Google Shape;7689;p64"/>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0" name="Google Shape;7690;p64"/>
          <p:cNvGrpSpPr/>
          <p:nvPr/>
        </p:nvGrpSpPr>
        <p:grpSpPr>
          <a:xfrm>
            <a:off x="3525467" y="3875150"/>
            <a:ext cx="1567778" cy="491677"/>
            <a:chOff x="5194708" y="3484366"/>
            <a:chExt cx="3148148" cy="987304"/>
          </a:xfrm>
        </p:grpSpPr>
        <p:grpSp>
          <p:nvGrpSpPr>
            <p:cNvPr id="7691" name="Google Shape;7691;p64"/>
            <p:cNvGrpSpPr/>
            <p:nvPr/>
          </p:nvGrpSpPr>
          <p:grpSpPr>
            <a:xfrm>
              <a:off x="7531521" y="3484366"/>
              <a:ext cx="811335" cy="987304"/>
              <a:chOff x="3379425" y="1617275"/>
              <a:chExt cx="1090650" cy="1327200"/>
            </a:xfrm>
          </p:grpSpPr>
          <p:sp>
            <p:nvSpPr>
              <p:cNvPr id="7692" name="Google Shape;7692;p6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5" name="Google Shape;7695;p64"/>
            <p:cNvGrpSpPr/>
            <p:nvPr/>
          </p:nvGrpSpPr>
          <p:grpSpPr>
            <a:xfrm>
              <a:off x="6752546" y="3484366"/>
              <a:ext cx="811428" cy="987304"/>
              <a:chOff x="2332275" y="1617275"/>
              <a:chExt cx="1090775" cy="1327200"/>
            </a:xfrm>
          </p:grpSpPr>
          <p:sp>
            <p:nvSpPr>
              <p:cNvPr id="7696" name="Google Shape;7696;p6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64"/>
            <p:cNvGrpSpPr/>
            <p:nvPr/>
          </p:nvGrpSpPr>
          <p:grpSpPr>
            <a:xfrm>
              <a:off x="5973664" y="3484366"/>
              <a:ext cx="811335" cy="987304"/>
              <a:chOff x="1285250" y="1617275"/>
              <a:chExt cx="1090650" cy="1327200"/>
            </a:xfrm>
          </p:grpSpPr>
          <p:sp>
            <p:nvSpPr>
              <p:cNvPr id="7700" name="Google Shape;7700;p6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64"/>
            <p:cNvGrpSpPr/>
            <p:nvPr/>
          </p:nvGrpSpPr>
          <p:grpSpPr>
            <a:xfrm>
              <a:off x="5194708" y="3484366"/>
              <a:ext cx="811409" cy="987304"/>
              <a:chOff x="238125" y="1617275"/>
              <a:chExt cx="1090750" cy="1327200"/>
            </a:xfrm>
          </p:grpSpPr>
          <p:sp>
            <p:nvSpPr>
              <p:cNvPr id="7704" name="Google Shape;7704;p6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07" name="Google Shape;7707;p64"/>
          <p:cNvGrpSpPr/>
          <p:nvPr/>
        </p:nvGrpSpPr>
        <p:grpSpPr>
          <a:xfrm>
            <a:off x="3486076" y="3355561"/>
            <a:ext cx="1616964" cy="346256"/>
            <a:chOff x="1808063" y="4294338"/>
            <a:chExt cx="3370782" cy="721817"/>
          </a:xfrm>
        </p:grpSpPr>
        <p:sp>
          <p:nvSpPr>
            <p:cNvPr id="7708" name="Google Shape;7708;p6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8" name="Google Shape;7718;p64"/>
          <p:cNvGrpSpPr/>
          <p:nvPr/>
        </p:nvGrpSpPr>
        <p:grpSpPr>
          <a:xfrm>
            <a:off x="764288" y="3641590"/>
            <a:ext cx="1295882" cy="646587"/>
            <a:chOff x="834100" y="3642869"/>
            <a:chExt cx="1259483" cy="628426"/>
          </a:xfrm>
        </p:grpSpPr>
        <p:sp>
          <p:nvSpPr>
            <p:cNvPr id="7719" name="Google Shape;7719;p64"/>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4"/>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4"/>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4"/>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4"/>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4"/>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4"/>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4"/>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4"/>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4"/>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4"/>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4"/>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4"/>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4"/>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4"/>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4"/>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4"/>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4"/>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4"/>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4"/>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4"/>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4"/>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4"/>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4"/>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4"/>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4" name="Google Shape;7744;p64"/>
            <p:cNvGrpSpPr/>
            <p:nvPr/>
          </p:nvGrpSpPr>
          <p:grpSpPr>
            <a:xfrm>
              <a:off x="1360364" y="3847835"/>
              <a:ext cx="208119" cy="224359"/>
              <a:chOff x="1360769" y="3847100"/>
              <a:chExt cx="208119" cy="224359"/>
            </a:xfrm>
          </p:grpSpPr>
          <p:sp>
            <p:nvSpPr>
              <p:cNvPr id="7745" name="Google Shape;7745;p64"/>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4"/>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4"/>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4"/>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4"/>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4"/>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4"/>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4"/>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4"/>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4"/>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4"/>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4"/>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4"/>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4"/>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4"/>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4"/>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4"/>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4"/>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4"/>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4"/>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5" name="Google Shape;7765;p64"/>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4"/>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4"/>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4"/>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4"/>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4"/>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4"/>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4"/>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4"/>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4"/>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4"/>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4"/>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4"/>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4"/>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9" name="Google Shape;7779;p64"/>
          <p:cNvGrpSpPr/>
          <p:nvPr/>
        </p:nvGrpSpPr>
        <p:grpSpPr>
          <a:xfrm rot="5400000">
            <a:off x="5977401" y="3438087"/>
            <a:ext cx="164064" cy="1414916"/>
            <a:chOff x="4428249" y="1369375"/>
            <a:chExt cx="36905" cy="429569"/>
          </a:xfrm>
        </p:grpSpPr>
        <p:sp>
          <p:nvSpPr>
            <p:cNvPr id="7780" name="Google Shape;7780;p64"/>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4"/>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4"/>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4"/>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4"/>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4"/>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4"/>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4"/>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4"/>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4"/>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4"/>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4"/>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4"/>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4"/>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4"/>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4"/>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4"/>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4"/>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4"/>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4"/>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4"/>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4"/>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4"/>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4"/>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4"/>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4"/>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4"/>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4"/>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4"/>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4"/>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4"/>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4"/>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64"/>
          <p:cNvGrpSpPr/>
          <p:nvPr/>
        </p:nvGrpSpPr>
        <p:grpSpPr>
          <a:xfrm flipH="1" rot="10800000">
            <a:off x="5349830" y="3026630"/>
            <a:ext cx="1419207" cy="24808"/>
            <a:chOff x="219558" y="4738465"/>
            <a:chExt cx="5852400" cy="102300"/>
          </a:xfrm>
        </p:grpSpPr>
        <p:cxnSp>
          <p:nvCxnSpPr>
            <p:cNvPr id="7813" name="Google Shape;7813;p64"/>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814" name="Google Shape;7814;p64"/>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4"/>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4"/>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4"/>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4"/>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9" name="Google Shape;7819;p64"/>
          <p:cNvGrpSpPr/>
          <p:nvPr/>
        </p:nvGrpSpPr>
        <p:grpSpPr>
          <a:xfrm>
            <a:off x="5361148" y="3399694"/>
            <a:ext cx="1396570" cy="385016"/>
            <a:chOff x="5286284" y="2966544"/>
            <a:chExt cx="1396570" cy="385016"/>
          </a:xfrm>
        </p:grpSpPr>
        <p:cxnSp>
          <p:nvCxnSpPr>
            <p:cNvPr id="7820" name="Google Shape;7820;p64"/>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821" name="Google Shape;7821;p64"/>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822" name="Google Shape;7822;p64"/>
            <p:cNvGrpSpPr/>
            <p:nvPr/>
          </p:nvGrpSpPr>
          <p:grpSpPr>
            <a:xfrm>
              <a:off x="5287688" y="3173364"/>
              <a:ext cx="1395166" cy="74100"/>
              <a:chOff x="5287688" y="3173364"/>
              <a:chExt cx="1395166" cy="74100"/>
            </a:xfrm>
          </p:grpSpPr>
          <p:cxnSp>
            <p:nvCxnSpPr>
              <p:cNvPr id="7823" name="Google Shape;7823;p64"/>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7824" name="Google Shape;7824;p64"/>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7825" name="Google Shape;7825;p64"/>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26" name="Google Shape;7826;p64"/>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27" name="Google Shape;7827;p64"/>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28" name="Google Shape;7828;p64"/>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29" name="Google Shape;7829;p64"/>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830" name="Google Shape;7830;p64"/>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7831" name="Google Shape;7831;p64"/>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832" name="Google Shape;7832;p64"/>
          <p:cNvGrpSpPr/>
          <p:nvPr/>
        </p:nvGrpSpPr>
        <p:grpSpPr>
          <a:xfrm>
            <a:off x="2047214" y="1818470"/>
            <a:ext cx="1182276" cy="662027"/>
            <a:chOff x="2029517" y="1732295"/>
            <a:chExt cx="1149068" cy="643432"/>
          </a:xfrm>
        </p:grpSpPr>
        <p:grpSp>
          <p:nvGrpSpPr>
            <p:cNvPr id="7833" name="Google Shape;7833;p64"/>
            <p:cNvGrpSpPr/>
            <p:nvPr/>
          </p:nvGrpSpPr>
          <p:grpSpPr>
            <a:xfrm>
              <a:off x="2708660" y="1746937"/>
              <a:ext cx="455427" cy="244429"/>
              <a:chOff x="2700693" y="1746937"/>
              <a:chExt cx="455427" cy="244429"/>
            </a:xfrm>
          </p:grpSpPr>
          <p:grpSp>
            <p:nvGrpSpPr>
              <p:cNvPr id="7834" name="Google Shape;7834;p64"/>
              <p:cNvGrpSpPr/>
              <p:nvPr/>
            </p:nvGrpSpPr>
            <p:grpSpPr>
              <a:xfrm>
                <a:off x="2905682" y="1782817"/>
                <a:ext cx="250438" cy="208549"/>
                <a:chOff x="2905682" y="1782817"/>
                <a:chExt cx="250438" cy="208549"/>
              </a:xfrm>
            </p:grpSpPr>
            <p:cxnSp>
              <p:nvCxnSpPr>
                <p:cNvPr id="7835" name="Google Shape;7835;p64"/>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36" name="Google Shape;7836;p64"/>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64"/>
              <p:cNvGrpSpPr/>
              <p:nvPr/>
            </p:nvGrpSpPr>
            <p:grpSpPr>
              <a:xfrm>
                <a:off x="2700693" y="1746937"/>
                <a:ext cx="449967" cy="72374"/>
                <a:chOff x="2700693" y="1746937"/>
                <a:chExt cx="449967" cy="72374"/>
              </a:xfrm>
            </p:grpSpPr>
            <p:cxnSp>
              <p:nvCxnSpPr>
                <p:cNvPr id="7838" name="Google Shape;7838;p64"/>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39" name="Google Shape;7839;p64"/>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40" name="Google Shape;7840;p64"/>
            <p:cNvGrpSpPr/>
            <p:nvPr/>
          </p:nvGrpSpPr>
          <p:grpSpPr>
            <a:xfrm>
              <a:off x="2029517" y="1732295"/>
              <a:ext cx="1149068" cy="643432"/>
              <a:chOff x="2029517" y="1732295"/>
              <a:chExt cx="1149068" cy="643432"/>
            </a:xfrm>
          </p:grpSpPr>
          <p:grpSp>
            <p:nvGrpSpPr>
              <p:cNvPr id="7841" name="Google Shape;7841;p64"/>
              <p:cNvGrpSpPr/>
              <p:nvPr/>
            </p:nvGrpSpPr>
            <p:grpSpPr>
              <a:xfrm>
                <a:off x="2703618" y="2103152"/>
                <a:ext cx="474966" cy="260017"/>
                <a:chOff x="2703618" y="2103152"/>
                <a:chExt cx="474966" cy="260017"/>
              </a:xfrm>
            </p:grpSpPr>
            <p:grpSp>
              <p:nvGrpSpPr>
                <p:cNvPr id="7842" name="Google Shape;7842;p64"/>
                <p:cNvGrpSpPr/>
                <p:nvPr/>
              </p:nvGrpSpPr>
              <p:grpSpPr>
                <a:xfrm>
                  <a:off x="2703618" y="2290640"/>
                  <a:ext cx="450291" cy="72529"/>
                  <a:chOff x="2703618" y="2290640"/>
                  <a:chExt cx="450291" cy="72529"/>
                </a:xfrm>
              </p:grpSpPr>
              <p:cxnSp>
                <p:nvCxnSpPr>
                  <p:cNvPr id="7843" name="Google Shape;7843;p64"/>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44" name="Google Shape;7844;p64"/>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64"/>
                <p:cNvGrpSpPr/>
                <p:nvPr/>
              </p:nvGrpSpPr>
              <p:grpSpPr>
                <a:xfrm>
                  <a:off x="2908607" y="2103152"/>
                  <a:ext cx="269977" cy="223538"/>
                  <a:chOff x="2908607" y="2103152"/>
                  <a:chExt cx="269977" cy="223538"/>
                </a:xfrm>
              </p:grpSpPr>
              <p:cxnSp>
                <p:nvCxnSpPr>
                  <p:cNvPr id="7846" name="Google Shape;7846;p64"/>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47" name="Google Shape;7847;p64"/>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48" name="Google Shape;7848;p64"/>
              <p:cNvGrpSpPr/>
              <p:nvPr/>
            </p:nvGrpSpPr>
            <p:grpSpPr>
              <a:xfrm>
                <a:off x="2029517" y="1732295"/>
                <a:ext cx="685827" cy="643432"/>
                <a:chOff x="2029517" y="1732295"/>
                <a:chExt cx="685827" cy="643432"/>
              </a:xfrm>
            </p:grpSpPr>
            <p:sp>
              <p:nvSpPr>
                <p:cNvPr id="7849" name="Google Shape;7849;p64"/>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0" name="Google Shape;7850;p64"/>
                <p:cNvGrpSpPr/>
                <p:nvPr/>
              </p:nvGrpSpPr>
              <p:grpSpPr>
                <a:xfrm>
                  <a:off x="2158948" y="1732295"/>
                  <a:ext cx="556396" cy="333108"/>
                  <a:chOff x="2158948" y="1732295"/>
                  <a:chExt cx="556396" cy="333108"/>
                </a:xfrm>
              </p:grpSpPr>
              <p:cxnSp>
                <p:nvCxnSpPr>
                  <p:cNvPr id="7851" name="Google Shape;7851;p64"/>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852" name="Google Shape;7852;p64"/>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3" name="Google Shape;7853;p64"/>
                <p:cNvGrpSpPr/>
                <p:nvPr/>
              </p:nvGrpSpPr>
              <p:grpSpPr>
                <a:xfrm>
                  <a:off x="2159908" y="2065057"/>
                  <a:ext cx="550884" cy="310670"/>
                  <a:chOff x="2159908" y="2065057"/>
                  <a:chExt cx="550884" cy="310670"/>
                </a:xfrm>
              </p:grpSpPr>
              <p:cxnSp>
                <p:nvCxnSpPr>
                  <p:cNvPr id="7854" name="Google Shape;7854;p64"/>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855" name="Google Shape;7855;p64"/>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856" name="Google Shape;7856;p64"/>
          <p:cNvGrpSpPr/>
          <p:nvPr/>
        </p:nvGrpSpPr>
        <p:grpSpPr>
          <a:xfrm>
            <a:off x="732462" y="1766083"/>
            <a:ext cx="962651" cy="810058"/>
            <a:chOff x="844912" y="1681380"/>
            <a:chExt cx="935611" cy="787305"/>
          </a:xfrm>
        </p:grpSpPr>
        <p:grpSp>
          <p:nvGrpSpPr>
            <p:cNvPr id="7857" name="Google Shape;7857;p64"/>
            <p:cNvGrpSpPr/>
            <p:nvPr/>
          </p:nvGrpSpPr>
          <p:grpSpPr>
            <a:xfrm>
              <a:off x="844912" y="1819635"/>
              <a:ext cx="329836" cy="510016"/>
              <a:chOff x="844912" y="1819635"/>
              <a:chExt cx="329836" cy="510016"/>
            </a:xfrm>
          </p:grpSpPr>
          <p:sp>
            <p:nvSpPr>
              <p:cNvPr id="7858" name="Google Shape;7858;p64"/>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4"/>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4"/>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4"/>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4"/>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4"/>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64"/>
            <p:cNvGrpSpPr/>
            <p:nvPr/>
          </p:nvGrpSpPr>
          <p:grpSpPr>
            <a:xfrm>
              <a:off x="1284601" y="2158168"/>
              <a:ext cx="495923" cy="310517"/>
              <a:chOff x="1284601" y="2158168"/>
              <a:chExt cx="495923" cy="310517"/>
            </a:xfrm>
          </p:grpSpPr>
          <p:sp>
            <p:nvSpPr>
              <p:cNvPr id="7865" name="Google Shape;7865;p64"/>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6" name="Google Shape;7866;p64"/>
              <p:cNvGrpSpPr/>
              <p:nvPr/>
            </p:nvGrpSpPr>
            <p:grpSpPr>
              <a:xfrm>
                <a:off x="1507666" y="2158168"/>
                <a:ext cx="272858" cy="310517"/>
                <a:chOff x="1507666" y="2158168"/>
                <a:chExt cx="272858" cy="310517"/>
              </a:xfrm>
            </p:grpSpPr>
            <p:grpSp>
              <p:nvGrpSpPr>
                <p:cNvPr id="7867" name="Google Shape;7867;p64"/>
                <p:cNvGrpSpPr/>
                <p:nvPr/>
              </p:nvGrpSpPr>
              <p:grpSpPr>
                <a:xfrm>
                  <a:off x="1507666" y="2176104"/>
                  <a:ext cx="166395" cy="273149"/>
                  <a:chOff x="1507666" y="2176104"/>
                  <a:chExt cx="166395" cy="273149"/>
                </a:xfrm>
              </p:grpSpPr>
              <p:sp>
                <p:nvSpPr>
                  <p:cNvPr id="7868" name="Google Shape;7868;p64"/>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4"/>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4"/>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4"/>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4"/>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4"/>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4"/>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5" name="Google Shape;7875;p64"/>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4"/>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77" name="Google Shape;7877;p64"/>
            <p:cNvGrpSpPr/>
            <p:nvPr/>
          </p:nvGrpSpPr>
          <p:grpSpPr>
            <a:xfrm>
              <a:off x="1284601" y="1681380"/>
              <a:ext cx="495923" cy="310517"/>
              <a:chOff x="1284601" y="1681380"/>
              <a:chExt cx="495923" cy="310517"/>
            </a:xfrm>
          </p:grpSpPr>
          <p:sp>
            <p:nvSpPr>
              <p:cNvPr id="7878" name="Google Shape;7878;p64"/>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9" name="Google Shape;7879;p64"/>
              <p:cNvGrpSpPr/>
              <p:nvPr/>
            </p:nvGrpSpPr>
            <p:grpSpPr>
              <a:xfrm>
                <a:off x="1507666" y="1681380"/>
                <a:ext cx="272858" cy="310517"/>
                <a:chOff x="1507666" y="1681380"/>
                <a:chExt cx="272858" cy="310517"/>
              </a:xfrm>
            </p:grpSpPr>
            <p:grpSp>
              <p:nvGrpSpPr>
                <p:cNvPr id="7880" name="Google Shape;7880;p64"/>
                <p:cNvGrpSpPr/>
                <p:nvPr/>
              </p:nvGrpSpPr>
              <p:grpSpPr>
                <a:xfrm>
                  <a:off x="1507666" y="1700120"/>
                  <a:ext cx="166395" cy="272984"/>
                  <a:chOff x="1507666" y="1700120"/>
                  <a:chExt cx="166395" cy="272984"/>
                </a:xfrm>
              </p:grpSpPr>
              <p:sp>
                <p:nvSpPr>
                  <p:cNvPr id="7881" name="Google Shape;7881;p64"/>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4"/>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4"/>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4"/>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4"/>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4"/>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4"/>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8" name="Google Shape;7888;p64"/>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4"/>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90" name="Google Shape;7890;p64"/>
          <p:cNvGrpSpPr/>
          <p:nvPr/>
        </p:nvGrpSpPr>
        <p:grpSpPr>
          <a:xfrm>
            <a:off x="6841403" y="2533512"/>
            <a:ext cx="1622269" cy="552443"/>
            <a:chOff x="6894650" y="2574740"/>
            <a:chExt cx="1445100" cy="492111"/>
          </a:xfrm>
        </p:grpSpPr>
        <p:sp>
          <p:nvSpPr>
            <p:cNvPr id="7891" name="Google Shape;7891;p64"/>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4"/>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4"/>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4"/>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4"/>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96" name="Google Shape;7896;p64"/>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7897" name="Google Shape;7897;p64"/>
          <p:cNvGrpSpPr/>
          <p:nvPr/>
        </p:nvGrpSpPr>
        <p:grpSpPr>
          <a:xfrm>
            <a:off x="6860946" y="3907768"/>
            <a:ext cx="1583206" cy="475705"/>
            <a:chOff x="6953919" y="3907920"/>
            <a:chExt cx="1377300" cy="475705"/>
          </a:xfrm>
        </p:grpSpPr>
        <p:cxnSp>
          <p:nvCxnSpPr>
            <p:cNvPr id="7898" name="Google Shape;7898;p64"/>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899" name="Google Shape;7899;p64"/>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7900" name="Google Shape;7900;p64"/>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901" name="Google Shape;7901;p64"/>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7902" name="Google Shape;7902;p64"/>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7903" name="Google Shape;7903;p64"/>
          <p:cNvGrpSpPr/>
          <p:nvPr/>
        </p:nvGrpSpPr>
        <p:grpSpPr>
          <a:xfrm>
            <a:off x="2364534" y="2668913"/>
            <a:ext cx="836286" cy="824529"/>
            <a:chOff x="2389399" y="2595741"/>
            <a:chExt cx="812796" cy="801369"/>
          </a:xfrm>
        </p:grpSpPr>
        <p:grpSp>
          <p:nvGrpSpPr>
            <p:cNvPr id="7904" name="Google Shape;7904;p64"/>
            <p:cNvGrpSpPr/>
            <p:nvPr/>
          </p:nvGrpSpPr>
          <p:grpSpPr>
            <a:xfrm>
              <a:off x="2492145" y="2881565"/>
              <a:ext cx="607300" cy="229751"/>
              <a:chOff x="2492145" y="2881565"/>
              <a:chExt cx="607300" cy="229751"/>
            </a:xfrm>
          </p:grpSpPr>
          <p:sp>
            <p:nvSpPr>
              <p:cNvPr id="7905" name="Google Shape;7905;p64"/>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4"/>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4"/>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8" name="Google Shape;7908;p64"/>
            <p:cNvGrpSpPr/>
            <p:nvPr/>
          </p:nvGrpSpPr>
          <p:grpSpPr>
            <a:xfrm>
              <a:off x="2389399" y="2595741"/>
              <a:ext cx="812796" cy="296825"/>
              <a:chOff x="2389399" y="2595741"/>
              <a:chExt cx="812796" cy="296825"/>
            </a:xfrm>
          </p:grpSpPr>
          <p:grpSp>
            <p:nvGrpSpPr>
              <p:cNvPr id="7909" name="Google Shape;7909;p64"/>
              <p:cNvGrpSpPr/>
              <p:nvPr/>
            </p:nvGrpSpPr>
            <p:grpSpPr>
              <a:xfrm>
                <a:off x="2389399" y="2595741"/>
                <a:ext cx="363638" cy="296825"/>
                <a:chOff x="2389399" y="2595741"/>
                <a:chExt cx="363638" cy="296825"/>
              </a:xfrm>
            </p:grpSpPr>
            <p:grpSp>
              <p:nvGrpSpPr>
                <p:cNvPr id="7910" name="Google Shape;7910;p64"/>
                <p:cNvGrpSpPr/>
                <p:nvPr/>
              </p:nvGrpSpPr>
              <p:grpSpPr>
                <a:xfrm>
                  <a:off x="2493852" y="2794333"/>
                  <a:ext cx="259185" cy="98232"/>
                  <a:chOff x="2493852" y="2794333"/>
                  <a:chExt cx="259185" cy="98232"/>
                </a:xfrm>
              </p:grpSpPr>
              <p:sp>
                <p:nvSpPr>
                  <p:cNvPr id="7911" name="Google Shape;7911;p64"/>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4"/>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4"/>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4" name="Google Shape;7914;p64"/>
                <p:cNvGrpSpPr/>
                <p:nvPr/>
              </p:nvGrpSpPr>
              <p:grpSpPr>
                <a:xfrm>
                  <a:off x="2389399" y="2595741"/>
                  <a:ext cx="224343" cy="182054"/>
                  <a:chOff x="2389399" y="2595741"/>
                  <a:chExt cx="224343" cy="182054"/>
                </a:xfrm>
              </p:grpSpPr>
              <p:sp>
                <p:nvSpPr>
                  <p:cNvPr id="7915" name="Google Shape;7915;p64"/>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4"/>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7" name="Google Shape;7917;p64"/>
              <p:cNvGrpSpPr/>
              <p:nvPr/>
            </p:nvGrpSpPr>
            <p:grpSpPr>
              <a:xfrm>
                <a:off x="2683630" y="2595741"/>
                <a:ext cx="224334" cy="296825"/>
                <a:chOff x="2683630" y="2595741"/>
                <a:chExt cx="224334" cy="296825"/>
              </a:xfrm>
            </p:grpSpPr>
            <p:grpSp>
              <p:nvGrpSpPr>
                <p:cNvPr id="7918" name="Google Shape;7918;p64"/>
                <p:cNvGrpSpPr/>
                <p:nvPr/>
              </p:nvGrpSpPr>
              <p:grpSpPr>
                <a:xfrm>
                  <a:off x="2788083" y="2794333"/>
                  <a:ext cx="15356" cy="98232"/>
                  <a:chOff x="2788083" y="2794333"/>
                  <a:chExt cx="15356" cy="98232"/>
                </a:xfrm>
              </p:grpSpPr>
              <p:sp>
                <p:nvSpPr>
                  <p:cNvPr id="7919" name="Google Shape;7919;p64"/>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4"/>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4"/>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2" name="Google Shape;7922;p64"/>
                <p:cNvGrpSpPr/>
                <p:nvPr/>
              </p:nvGrpSpPr>
              <p:grpSpPr>
                <a:xfrm>
                  <a:off x="2683630" y="2595741"/>
                  <a:ext cx="224334" cy="182054"/>
                  <a:chOff x="2683630" y="2595741"/>
                  <a:chExt cx="224334" cy="182054"/>
                </a:xfrm>
              </p:grpSpPr>
              <p:sp>
                <p:nvSpPr>
                  <p:cNvPr id="7923" name="Google Shape;7923;p64"/>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4"/>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25" name="Google Shape;7925;p64"/>
              <p:cNvGrpSpPr/>
              <p:nvPr/>
            </p:nvGrpSpPr>
            <p:grpSpPr>
              <a:xfrm>
                <a:off x="2838475" y="2595741"/>
                <a:ext cx="363719" cy="296825"/>
                <a:chOff x="2838475" y="2595741"/>
                <a:chExt cx="363719" cy="296825"/>
              </a:xfrm>
            </p:grpSpPr>
            <p:grpSp>
              <p:nvGrpSpPr>
                <p:cNvPr id="7926" name="Google Shape;7926;p64"/>
                <p:cNvGrpSpPr/>
                <p:nvPr/>
              </p:nvGrpSpPr>
              <p:grpSpPr>
                <a:xfrm>
                  <a:off x="2838475" y="2794333"/>
                  <a:ext cx="259185" cy="98232"/>
                  <a:chOff x="2838475" y="2794333"/>
                  <a:chExt cx="259185" cy="98232"/>
                </a:xfrm>
              </p:grpSpPr>
              <p:sp>
                <p:nvSpPr>
                  <p:cNvPr id="7927" name="Google Shape;7927;p64"/>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4"/>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4"/>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64"/>
                <p:cNvGrpSpPr/>
                <p:nvPr/>
              </p:nvGrpSpPr>
              <p:grpSpPr>
                <a:xfrm>
                  <a:off x="2977852" y="2595741"/>
                  <a:ext cx="224343" cy="182054"/>
                  <a:chOff x="2977852" y="2595741"/>
                  <a:chExt cx="224343" cy="182054"/>
                </a:xfrm>
              </p:grpSpPr>
              <p:sp>
                <p:nvSpPr>
                  <p:cNvPr id="7931" name="Google Shape;7931;p64"/>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4"/>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33" name="Google Shape;7933;p64"/>
            <p:cNvGrpSpPr/>
            <p:nvPr/>
          </p:nvGrpSpPr>
          <p:grpSpPr>
            <a:xfrm>
              <a:off x="2389399" y="3100241"/>
              <a:ext cx="812796" cy="296869"/>
              <a:chOff x="2389399" y="3100241"/>
              <a:chExt cx="812796" cy="296869"/>
            </a:xfrm>
          </p:grpSpPr>
          <p:grpSp>
            <p:nvGrpSpPr>
              <p:cNvPr id="7934" name="Google Shape;7934;p64"/>
              <p:cNvGrpSpPr/>
              <p:nvPr/>
            </p:nvGrpSpPr>
            <p:grpSpPr>
              <a:xfrm>
                <a:off x="2683630" y="3100241"/>
                <a:ext cx="224334" cy="296869"/>
                <a:chOff x="2683630" y="3100241"/>
                <a:chExt cx="224334" cy="296869"/>
              </a:xfrm>
            </p:grpSpPr>
            <p:grpSp>
              <p:nvGrpSpPr>
                <p:cNvPr id="7935" name="Google Shape;7935;p64"/>
                <p:cNvGrpSpPr/>
                <p:nvPr/>
              </p:nvGrpSpPr>
              <p:grpSpPr>
                <a:xfrm>
                  <a:off x="2788083" y="3100241"/>
                  <a:ext cx="15356" cy="98237"/>
                  <a:chOff x="2788083" y="3100241"/>
                  <a:chExt cx="15356" cy="98237"/>
                </a:xfrm>
              </p:grpSpPr>
              <p:sp>
                <p:nvSpPr>
                  <p:cNvPr id="7936" name="Google Shape;7936;p64"/>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4"/>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4"/>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64"/>
                <p:cNvGrpSpPr/>
                <p:nvPr/>
              </p:nvGrpSpPr>
              <p:grpSpPr>
                <a:xfrm>
                  <a:off x="2683630" y="3215065"/>
                  <a:ext cx="224334" cy="182045"/>
                  <a:chOff x="2683630" y="3215065"/>
                  <a:chExt cx="224334" cy="182045"/>
                </a:xfrm>
              </p:grpSpPr>
              <p:sp>
                <p:nvSpPr>
                  <p:cNvPr id="7940" name="Google Shape;7940;p64"/>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4"/>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42" name="Google Shape;7942;p64"/>
              <p:cNvGrpSpPr/>
              <p:nvPr/>
            </p:nvGrpSpPr>
            <p:grpSpPr>
              <a:xfrm>
                <a:off x="2389399" y="3100241"/>
                <a:ext cx="363638" cy="296869"/>
                <a:chOff x="2389399" y="3100241"/>
                <a:chExt cx="363638" cy="296869"/>
              </a:xfrm>
            </p:grpSpPr>
            <p:grpSp>
              <p:nvGrpSpPr>
                <p:cNvPr id="7943" name="Google Shape;7943;p64"/>
                <p:cNvGrpSpPr/>
                <p:nvPr/>
              </p:nvGrpSpPr>
              <p:grpSpPr>
                <a:xfrm>
                  <a:off x="2493852" y="3100241"/>
                  <a:ext cx="259185" cy="98237"/>
                  <a:chOff x="2493852" y="3100241"/>
                  <a:chExt cx="259185" cy="98237"/>
                </a:xfrm>
              </p:grpSpPr>
              <p:sp>
                <p:nvSpPr>
                  <p:cNvPr id="7944" name="Google Shape;7944;p64"/>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4"/>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4"/>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64"/>
                <p:cNvGrpSpPr/>
                <p:nvPr/>
              </p:nvGrpSpPr>
              <p:grpSpPr>
                <a:xfrm>
                  <a:off x="2389399" y="3215065"/>
                  <a:ext cx="224343" cy="182045"/>
                  <a:chOff x="2389399" y="3215065"/>
                  <a:chExt cx="224343" cy="182045"/>
                </a:xfrm>
              </p:grpSpPr>
              <p:sp>
                <p:nvSpPr>
                  <p:cNvPr id="7948" name="Google Shape;7948;p64"/>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4"/>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0" name="Google Shape;7950;p64"/>
              <p:cNvGrpSpPr/>
              <p:nvPr/>
            </p:nvGrpSpPr>
            <p:grpSpPr>
              <a:xfrm>
                <a:off x="2838475" y="3100241"/>
                <a:ext cx="363719" cy="296869"/>
                <a:chOff x="2838475" y="3100241"/>
                <a:chExt cx="363719" cy="296869"/>
              </a:xfrm>
            </p:grpSpPr>
            <p:grpSp>
              <p:nvGrpSpPr>
                <p:cNvPr id="7951" name="Google Shape;7951;p64"/>
                <p:cNvGrpSpPr/>
                <p:nvPr/>
              </p:nvGrpSpPr>
              <p:grpSpPr>
                <a:xfrm>
                  <a:off x="2838475" y="3100241"/>
                  <a:ext cx="259185" cy="98237"/>
                  <a:chOff x="2838475" y="3100241"/>
                  <a:chExt cx="259185" cy="98237"/>
                </a:xfrm>
              </p:grpSpPr>
              <p:sp>
                <p:nvSpPr>
                  <p:cNvPr id="7952" name="Google Shape;7952;p64"/>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4"/>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4"/>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5" name="Google Shape;7955;p64"/>
                <p:cNvGrpSpPr/>
                <p:nvPr/>
              </p:nvGrpSpPr>
              <p:grpSpPr>
                <a:xfrm>
                  <a:off x="2977852" y="3215065"/>
                  <a:ext cx="224343" cy="182045"/>
                  <a:chOff x="2977852" y="3215065"/>
                  <a:chExt cx="224343" cy="182045"/>
                </a:xfrm>
              </p:grpSpPr>
              <p:sp>
                <p:nvSpPr>
                  <p:cNvPr id="7956" name="Google Shape;7956;p64"/>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4"/>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961" name="Shape 7961"/>
        <p:cNvGrpSpPr/>
        <p:nvPr/>
      </p:nvGrpSpPr>
      <p:grpSpPr>
        <a:xfrm>
          <a:off x="0" y="0"/>
          <a:ext cx="0" cy="0"/>
          <a:chOff x="0" y="0"/>
          <a:chExt cx="0" cy="0"/>
        </a:xfrm>
      </p:grpSpPr>
      <p:grpSp>
        <p:nvGrpSpPr>
          <p:cNvPr id="7962" name="Google Shape;7962;p65"/>
          <p:cNvGrpSpPr/>
          <p:nvPr/>
        </p:nvGrpSpPr>
        <p:grpSpPr>
          <a:xfrm>
            <a:off x="718875" y="3363288"/>
            <a:ext cx="2390414" cy="1024800"/>
            <a:chOff x="728925" y="3296613"/>
            <a:chExt cx="2390414" cy="1024800"/>
          </a:xfrm>
        </p:grpSpPr>
        <p:grpSp>
          <p:nvGrpSpPr>
            <p:cNvPr id="7963" name="Google Shape;7963;p65"/>
            <p:cNvGrpSpPr/>
            <p:nvPr/>
          </p:nvGrpSpPr>
          <p:grpSpPr>
            <a:xfrm>
              <a:off x="728925" y="3619800"/>
              <a:ext cx="2390414" cy="500893"/>
              <a:chOff x="728925" y="3619800"/>
              <a:chExt cx="2390414" cy="500893"/>
            </a:xfrm>
          </p:grpSpPr>
          <p:sp>
            <p:nvSpPr>
              <p:cNvPr id="7964" name="Google Shape;7964;p65"/>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65" name="Google Shape;7965;p65"/>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966" name="Google Shape;7966;p65"/>
            <p:cNvGrpSpPr/>
            <p:nvPr/>
          </p:nvGrpSpPr>
          <p:grpSpPr>
            <a:xfrm>
              <a:off x="1348050" y="3296613"/>
              <a:ext cx="1706152" cy="1024800"/>
              <a:chOff x="1348050" y="3296613"/>
              <a:chExt cx="1706152" cy="1024800"/>
            </a:xfrm>
          </p:grpSpPr>
          <p:sp>
            <p:nvSpPr>
              <p:cNvPr id="7967" name="Google Shape;7967;p65"/>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68" name="Google Shape;7968;p65"/>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69" name="Google Shape;7969;p65"/>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70" name="Google Shape;7970;p65"/>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71" name="Google Shape;7971;p65"/>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972" name="Google Shape;7972;p65"/>
            <p:cNvGrpSpPr/>
            <p:nvPr/>
          </p:nvGrpSpPr>
          <p:grpSpPr>
            <a:xfrm>
              <a:off x="1455707" y="3654858"/>
              <a:ext cx="1491150" cy="417657"/>
              <a:chOff x="1455707" y="3654858"/>
              <a:chExt cx="1491150" cy="417657"/>
            </a:xfrm>
          </p:grpSpPr>
          <p:sp>
            <p:nvSpPr>
              <p:cNvPr id="7973" name="Google Shape;7973;p65"/>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5"/>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5"/>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5"/>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5"/>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5"/>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5"/>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5"/>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5"/>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5"/>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5"/>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5"/>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5"/>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5"/>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5"/>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5"/>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5"/>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5"/>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5"/>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5"/>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993" name="Google Shape;7993;p65"/>
          <p:cNvGraphicFramePr/>
          <p:nvPr/>
        </p:nvGraphicFramePr>
        <p:xfrm>
          <a:off x="5954575" y="2361200"/>
          <a:ext cx="3000000" cy="3000000"/>
        </p:xfrm>
        <a:graphic>
          <a:graphicData uri="http://schemas.openxmlformats.org/drawingml/2006/table">
            <a:tbl>
              <a:tblPr>
                <a:noFill/>
                <a:tableStyleId>{423917D4-AA4C-4213-B392-4EFF232B7604}</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7994" name="Google Shape;7994;p65"/>
          <p:cNvGrpSpPr/>
          <p:nvPr/>
        </p:nvGrpSpPr>
        <p:grpSpPr>
          <a:xfrm>
            <a:off x="727251" y="1188964"/>
            <a:ext cx="2396505" cy="976502"/>
            <a:chOff x="749309" y="1112739"/>
            <a:chExt cx="2371603" cy="976502"/>
          </a:xfrm>
        </p:grpSpPr>
        <p:grpSp>
          <p:nvGrpSpPr>
            <p:cNvPr id="7995" name="Google Shape;7995;p65"/>
            <p:cNvGrpSpPr/>
            <p:nvPr/>
          </p:nvGrpSpPr>
          <p:grpSpPr>
            <a:xfrm>
              <a:off x="1092126" y="1112739"/>
              <a:ext cx="2028786" cy="975464"/>
              <a:chOff x="1092126" y="1112739"/>
              <a:chExt cx="2028786" cy="975464"/>
            </a:xfrm>
          </p:grpSpPr>
          <p:sp>
            <p:nvSpPr>
              <p:cNvPr id="7996" name="Google Shape;7996;p65"/>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5"/>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5"/>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5"/>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5"/>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5"/>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5"/>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5"/>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5"/>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5"/>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5"/>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5"/>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5"/>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5"/>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5"/>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5"/>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5"/>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5"/>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5"/>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5"/>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5"/>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5"/>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5"/>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5"/>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0" name="Google Shape;8020;p65"/>
            <p:cNvGrpSpPr/>
            <p:nvPr/>
          </p:nvGrpSpPr>
          <p:grpSpPr>
            <a:xfrm>
              <a:off x="749309" y="1112739"/>
              <a:ext cx="314700" cy="975464"/>
              <a:chOff x="749309" y="1112739"/>
              <a:chExt cx="314700" cy="975464"/>
            </a:xfrm>
          </p:grpSpPr>
          <p:sp>
            <p:nvSpPr>
              <p:cNvPr id="8021" name="Google Shape;8021;p65"/>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5"/>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5"/>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5"/>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5" name="Google Shape;8025;p6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029" name="Google Shape;8029;p65"/>
          <p:cNvGraphicFramePr/>
          <p:nvPr/>
        </p:nvGraphicFramePr>
        <p:xfrm>
          <a:off x="5954600" y="1188950"/>
          <a:ext cx="3000000" cy="3000000"/>
        </p:xfrm>
        <a:graphic>
          <a:graphicData uri="http://schemas.openxmlformats.org/drawingml/2006/table">
            <a:tbl>
              <a:tblPr>
                <a:noFill/>
                <a:tableStyleId>{423917D4-AA4C-4213-B392-4EFF232B7604}</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030" name="Google Shape;8030;p65"/>
          <p:cNvGraphicFramePr/>
          <p:nvPr/>
        </p:nvGraphicFramePr>
        <p:xfrm>
          <a:off x="3375463" y="2361200"/>
          <a:ext cx="3000000" cy="3000000"/>
        </p:xfrm>
        <a:graphic>
          <a:graphicData uri="http://schemas.openxmlformats.org/drawingml/2006/table">
            <a:tbl>
              <a:tblPr>
                <a:noFill/>
                <a:tableStyleId>{423917D4-AA4C-4213-B392-4EFF232B7604}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031" name="Google Shape;8031;p65"/>
          <p:cNvGrpSpPr/>
          <p:nvPr/>
        </p:nvGrpSpPr>
        <p:grpSpPr>
          <a:xfrm>
            <a:off x="3377449" y="3352160"/>
            <a:ext cx="2363377" cy="1047062"/>
            <a:chOff x="3358399" y="3285485"/>
            <a:chExt cx="2363377" cy="1047062"/>
          </a:xfrm>
        </p:grpSpPr>
        <p:grpSp>
          <p:nvGrpSpPr>
            <p:cNvPr id="8032" name="Google Shape;8032;p65"/>
            <p:cNvGrpSpPr/>
            <p:nvPr/>
          </p:nvGrpSpPr>
          <p:grpSpPr>
            <a:xfrm>
              <a:off x="3358412" y="3285485"/>
              <a:ext cx="2363244" cy="139500"/>
              <a:chOff x="3358412" y="3285485"/>
              <a:chExt cx="2363244" cy="139500"/>
            </a:xfrm>
          </p:grpSpPr>
          <p:sp>
            <p:nvSpPr>
              <p:cNvPr id="8033" name="Google Shape;8033;p65"/>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5"/>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5"/>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5"/>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5"/>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65"/>
            <p:cNvGrpSpPr/>
            <p:nvPr/>
          </p:nvGrpSpPr>
          <p:grpSpPr>
            <a:xfrm>
              <a:off x="3358412" y="3466996"/>
              <a:ext cx="2363244" cy="139500"/>
              <a:chOff x="3358412" y="3466996"/>
              <a:chExt cx="2363244" cy="139500"/>
            </a:xfrm>
          </p:grpSpPr>
          <p:sp>
            <p:nvSpPr>
              <p:cNvPr id="8039" name="Google Shape;8039;p65"/>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5"/>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5"/>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5"/>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5"/>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65"/>
            <p:cNvGrpSpPr/>
            <p:nvPr/>
          </p:nvGrpSpPr>
          <p:grpSpPr>
            <a:xfrm>
              <a:off x="3358412" y="3648507"/>
              <a:ext cx="2363244" cy="139500"/>
              <a:chOff x="3358412" y="3648507"/>
              <a:chExt cx="2363244" cy="139500"/>
            </a:xfrm>
          </p:grpSpPr>
          <p:sp>
            <p:nvSpPr>
              <p:cNvPr id="8045" name="Google Shape;8045;p65"/>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5"/>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5"/>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5"/>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5"/>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0" name="Google Shape;8050;p65"/>
            <p:cNvGrpSpPr/>
            <p:nvPr/>
          </p:nvGrpSpPr>
          <p:grpSpPr>
            <a:xfrm>
              <a:off x="3358412" y="3830018"/>
              <a:ext cx="2363244" cy="139500"/>
              <a:chOff x="3358412" y="3830018"/>
              <a:chExt cx="2363244" cy="139500"/>
            </a:xfrm>
          </p:grpSpPr>
          <p:sp>
            <p:nvSpPr>
              <p:cNvPr id="8051" name="Google Shape;8051;p65"/>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5"/>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5"/>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5"/>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5"/>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65"/>
            <p:cNvGrpSpPr/>
            <p:nvPr/>
          </p:nvGrpSpPr>
          <p:grpSpPr>
            <a:xfrm>
              <a:off x="3358399" y="4011514"/>
              <a:ext cx="2363377" cy="139537"/>
              <a:chOff x="3294800" y="4134603"/>
              <a:chExt cx="2638876" cy="152400"/>
            </a:xfrm>
          </p:grpSpPr>
          <p:sp>
            <p:nvSpPr>
              <p:cNvPr id="8057" name="Google Shape;8057;p6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2" name="Google Shape;8062;p65"/>
            <p:cNvGrpSpPr/>
            <p:nvPr/>
          </p:nvGrpSpPr>
          <p:grpSpPr>
            <a:xfrm>
              <a:off x="3358399" y="4193010"/>
              <a:ext cx="2363377" cy="139537"/>
              <a:chOff x="3294800" y="4134603"/>
              <a:chExt cx="2638876" cy="152400"/>
            </a:xfrm>
          </p:grpSpPr>
          <p:sp>
            <p:nvSpPr>
              <p:cNvPr id="8063" name="Google Shape;8063;p6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068" name="Google Shape;8068;p65"/>
          <p:cNvGraphicFramePr/>
          <p:nvPr/>
        </p:nvGraphicFramePr>
        <p:xfrm>
          <a:off x="728250" y="2361200"/>
          <a:ext cx="3000000" cy="3000000"/>
        </p:xfrm>
        <a:graphic>
          <a:graphicData uri="http://schemas.openxmlformats.org/drawingml/2006/table">
            <a:tbl>
              <a:tblPr>
                <a:noFill/>
                <a:tableStyleId>{423917D4-AA4C-4213-B392-4EFF232B7604}</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069" name="Google Shape;8069;p65"/>
          <p:cNvGrpSpPr/>
          <p:nvPr/>
        </p:nvGrpSpPr>
        <p:grpSpPr>
          <a:xfrm>
            <a:off x="4177919" y="2765014"/>
            <a:ext cx="1302095" cy="60959"/>
            <a:chOff x="3558802" y="4011427"/>
            <a:chExt cx="1866000" cy="111300"/>
          </a:xfrm>
        </p:grpSpPr>
        <p:sp>
          <p:nvSpPr>
            <p:cNvPr id="8070" name="Google Shape;8070;p6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65"/>
          <p:cNvGrpSpPr/>
          <p:nvPr/>
        </p:nvGrpSpPr>
        <p:grpSpPr>
          <a:xfrm>
            <a:off x="4723407" y="3047174"/>
            <a:ext cx="914340" cy="60959"/>
            <a:chOff x="3558802" y="4011427"/>
            <a:chExt cx="1866000" cy="111300"/>
          </a:xfrm>
        </p:grpSpPr>
        <p:sp>
          <p:nvSpPr>
            <p:cNvPr id="8073" name="Google Shape;8073;p6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5" name="Google Shape;8075;p65"/>
          <p:cNvGrpSpPr/>
          <p:nvPr/>
        </p:nvGrpSpPr>
        <p:grpSpPr>
          <a:xfrm>
            <a:off x="5926924" y="3381697"/>
            <a:ext cx="2519825" cy="1001454"/>
            <a:chOff x="1906114" y="789980"/>
            <a:chExt cx="1487676" cy="606868"/>
          </a:xfrm>
        </p:grpSpPr>
        <p:cxnSp>
          <p:nvCxnSpPr>
            <p:cNvPr id="8076" name="Google Shape;8076;p6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077" name="Google Shape;8077;p6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078" name="Google Shape;8078;p6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079" name="Google Shape;8079;p6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080" name="Google Shape;8080;p6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081" name="Google Shape;8081;p6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082" name="Google Shape;8082;p6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083" name="Google Shape;8083;p6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090" name="Google Shape;8090;p6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091" name="Google Shape;8091;p6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092" name="Google Shape;8092;p6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65"/>
          <p:cNvGrpSpPr/>
          <p:nvPr/>
        </p:nvGrpSpPr>
        <p:grpSpPr>
          <a:xfrm>
            <a:off x="3372612" y="1159008"/>
            <a:ext cx="2363393" cy="1005865"/>
            <a:chOff x="3292400" y="1193188"/>
            <a:chExt cx="2615240" cy="1131075"/>
          </a:xfrm>
        </p:grpSpPr>
        <p:sp>
          <p:nvSpPr>
            <p:cNvPr id="8094" name="Google Shape;8094;p65"/>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95" name="Google Shape;8095;p65"/>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96" name="Google Shape;8096;p65"/>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097" name="Google Shape;8097;p65"/>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098" name="Google Shape;8098;p65"/>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099" name="Google Shape;8099;p65"/>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100" name="Google Shape;8100;p65"/>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101" name="Google Shape;8101;p65"/>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102" name="Google Shape;8102;p65"/>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103" name="Google Shape;8103;p65"/>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104" name="Google Shape;8104;p65"/>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05" name="Google Shape;8105;p65"/>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106" name="Google Shape;8106;p65"/>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07" name="Google Shape;8107;p65"/>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108" name="Google Shape;8108;p65"/>
            <p:cNvGrpSpPr/>
            <p:nvPr/>
          </p:nvGrpSpPr>
          <p:grpSpPr>
            <a:xfrm>
              <a:off x="3748438" y="1378608"/>
              <a:ext cx="2159202" cy="903971"/>
              <a:chOff x="1683525" y="2179850"/>
              <a:chExt cx="4519050" cy="2134525"/>
            </a:xfrm>
          </p:grpSpPr>
          <p:sp>
            <p:nvSpPr>
              <p:cNvPr id="8109" name="Google Shape;8109;p6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0" name="Google Shape;8110;p6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1" name="Google Shape;8111;p6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2" name="Google Shape;8112;p6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3" name="Google Shape;8113;p6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4" name="Google Shape;8114;p6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5" name="Google Shape;8115;p6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6" name="Google Shape;8116;p6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7" name="Google Shape;8117;p6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8" name="Google Shape;8118;p6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19" name="Google Shape;8119;p6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20" name="Google Shape;8120;p6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 name="Shape 236"/>
        <p:cNvGrpSpPr/>
        <p:nvPr/>
      </p:nvGrpSpPr>
      <p:grpSpPr>
        <a:xfrm>
          <a:off x="0" y="0"/>
          <a:ext cx="0" cy="0"/>
          <a:chOff x="0" y="0"/>
          <a:chExt cx="0" cy="0"/>
        </a:xfrm>
      </p:grpSpPr>
      <p:pic>
        <p:nvPicPr>
          <p:cNvPr id="237" name="Google Shape;237;p30"/>
          <p:cNvPicPr preferRelativeResize="0"/>
          <p:nvPr/>
        </p:nvPicPr>
        <p:blipFill rotWithShape="1">
          <a:blip r:embed="rId3">
            <a:alphaModFix/>
          </a:blip>
          <a:srcRect b="46328" l="5735" r="3938" t="505"/>
          <a:stretch/>
        </p:blipFill>
        <p:spPr>
          <a:xfrm>
            <a:off x="-561975" y="-171450"/>
            <a:ext cx="6019801" cy="5314951"/>
          </a:xfrm>
          <a:prstGeom prst="rect">
            <a:avLst/>
          </a:prstGeom>
          <a:noFill/>
          <a:ln>
            <a:noFill/>
          </a:ln>
        </p:spPr>
      </p:pic>
      <p:sp>
        <p:nvSpPr>
          <p:cNvPr id="238" name="Google Shape;238;p30"/>
          <p:cNvSpPr/>
          <p:nvPr/>
        </p:nvSpPr>
        <p:spPr>
          <a:xfrm>
            <a:off x="5448300" y="-180975"/>
            <a:ext cx="200100" cy="54483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0"/>
          <p:cNvSpPr/>
          <p:nvPr/>
        </p:nvSpPr>
        <p:spPr>
          <a:xfrm>
            <a:off x="4095750" y="720000"/>
            <a:ext cx="4543500" cy="36921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0"/>
          <p:cNvSpPr txBox="1"/>
          <p:nvPr>
            <p:ph type="ctrTitle"/>
          </p:nvPr>
        </p:nvSpPr>
        <p:spPr>
          <a:xfrm>
            <a:off x="4400550" y="1523200"/>
            <a:ext cx="4015200" cy="135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0" lang="en" sz="4300"/>
              <a:t>Teams</a:t>
            </a:r>
            <a:endParaRPr sz="4300"/>
          </a:p>
        </p:txBody>
      </p:sp>
      <p:sp>
        <p:nvSpPr>
          <p:cNvPr id="241" name="Google Shape;241;p30"/>
          <p:cNvSpPr txBox="1"/>
          <p:nvPr>
            <p:ph idx="1" type="subTitle"/>
          </p:nvPr>
        </p:nvSpPr>
        <p:spPr>
          <a:xfrm>
            <a:off x="4400550" y="3028950"/>
            <a:ext cx="3366300" cy="68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BECAUSE THEATRE IS ALWAYS COLLABORATIVE</a:t>
            </a:r>
            <a:endParaRPr/>
          </a:p>
        </p:txBody>
      </p:sp>
      <p:sp>
        <p:nvSpPr>
          <p:cNvPr id="242" name="Google Shape;242;p30"/>
          <p:cNvSpPr txBox="1"/>
          <p:nvPr>
            <p:ph idx="2" type="title"/>
          </p:nvPr>
        </p:nvSpPr>
        <p:spPr>
          <a:xfrm>
            <a:off x="4400550" y="1563325"/>
            <a:ext cx="3852000" cy="681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a:latin typeface="Staatliches"/>
                <a:ea typeface="Staatliches"/>
                <a:cs typeface="Staatliches"/>
                <a:sym typeface="Staatliches"/>
              </a:rPr>
              <a:t>01.</a:t>
            </a:r>
            <a:endParaRPr b="1">
              <a:latin typeface="Staatliches"/>
              <a:ea typeface="Staatliches"/>
              <a:cs typeface="Staatliches"/>
              <a:sym typeface="Staatliches"/>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124" name="Shape 8124"/>
        <p:cNvGrpSpPr/>
        <p:nvPr/>
      </p:nvGrpSpPr>
      <p:grpSpPr>
        <a:xfrm>
          <a:off x="0" y="0"/>
          <a:ext cx="0" cy="0"/>
          <a:chOff x="0" y="0"/>
          <a:chExt cx="0" cy="0"/>
        </a:xfrm>
      </p:grpSpPr>
      <p:grpSp>
        <p:nvGrpSpPr>
          <p:cNvPr id="8125" name="Google Shape;8125;p66"/>
          <p:cNvGrpSpPr/>
          <p:nvPr/>
        </p:nvGrpSpPr>
        <p:grpSpPr>
          <a:xfrm>
            <a:off x="4814684" y="1191441"/>
            <a:ext cx="745431" cy="718863"/>
            <a:chOff x="4249973" y="1201875"/>
            <a:chExt cx="1958568" cy="1888762"/>
          </a:xfrm>
        </p:grpSpPr>
        <p:sp>
          <p:nvSpPr>
            <p:cNvPr id="8126" name="Google Shape;8126;p66"/>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7" name="Google Shape;8127;p66"/>
            <p:cNvGrpSpPr/>
            <p:nvPr/>
          </p:nvGrpSpPr>
          <p:grpSpPr>
            <a:xfrm>
              <a:off x="5853086" y="1789142"/>
              <a:ext cx="355454" cy="1048099"/>
              <a:chOff x="5576108" y="2016725"/>
              <a:chExt cx="565200" cy="1666560"/>
            </a:xfrm>
          </p:grpSpPr>
          <p:sp>
            <p:nvSpPr>
              <p:cNvPr id="8128" name="Google Shape;8128;p66"/>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29" name="Google Shape;8129;p6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0" name="Google Shape;8130;p66"/>
            <p:cNvGrpSpPr/>
            <p:nvPr/>
          </p:nvGrpSpPr>
          <p:grpSpPr>
            <a:xfrm>
              <a:off x="4869455" y="2691676"/>
              <a:ext cx="1013897" cy="398961"/>
              <a:chOff x="4012057" y="3451825"/>
              <a:chExt cx="1612175" cy="634379"/>
            </a:xfrm>
          </p:grpSpPr>
          <p:sp>
            <p:nvSpPr>
              <p:cNvPr id="8131" name="Google Shape;8131;p66"/>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32" name="Google Shape;8132;p6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3" name="Google Shape;8133;p66"/>
            <p:cNvGrpSpPr/>
            <p:nvPr/>
          </p:nvGrpSpPr>
          <p:grpSpPr>
            <a:xfrm>
              <a:off x="4276937" y="2155961"/>
              <a:ext cx="651965" cy="891358"/>
              <a:chOff x="3069908" y="2599997"/>
              <a:chExt cx="1036675" cy="1417328"/>
            </a:xfrm>
          </p:grpSpPr>
          <p:sp>
            <p:nvSpPr>
              <p:cNvPr id="8134" name="Google Shape;8134;p66"/>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35" name="Google Shape;8135;p6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66"/>
            <p:cNvGrpSpPr/>
            <p:nvPr/>
          </p:nvGrpSpPr>
          <p:grpSpPr>
            <a:xfrm>
              <a:off x="5054918" y="1201875"/>
              <a:ext cx="999548" cy="602711"/>
              <a:chOff x="4306958" y="1082925"/>
              <a:chExt cx="1589359" cy="958358"/>
            </a:xfrm>
          </p:grpSpPr>
          <p:sp>
            <p:nvSpPr>
              <p:cNvPr id="8137" name="Google Shape;8137;p66"/>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38" name="Google Shape;8138;p6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9" name="Google Shape;8139;p66"/>
            <p:cNvGrpSpPr/>
            <p:nvPr/>
          </p:nvGrpSpPr>
          <p:grpSpPr>
            <a:xfrm>
              <a:off x="4249973" y="1303451"/>
              <a:ext cx="799317" cy="841334"/>
              <a:chOff x="3027033" y="1244439"/>
              <a:chExt cx="1270977" cy="1337786"/>
            </a:xfrm>
          </p:grpSpPr>
          <p:sp>
            <p:nvSpPr>
              <p:cNvPr id="8140" name="Google Shape;8140;p66"/>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41" name="Google Shape;8141;p6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42" name="Google Shape;8142;p66"/>
          <p:cNvGrpSpPr/>
          <p:nvPr/>
        </p:nvGrpSpPr>
        <p:grpSpPr>
          <a:xfrm>
            <a:off x="731057" y="2069890"/>
            <a:ext cx="761767" cy="729896"/>
            <a:chOff x="2657744" y="2337745"/>
            <a:chExt cx="832987" cy="798137"/>
          </a:xfrm>
        </p:grpSpPr>
        <p:sp>
          <p:nvSpPr>
            <p:cNvPr id="8143" name="Google Shape;8143;p66"/>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6"/>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6"/>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66"/>
          <p:cNvGrpSpPr/>
          <p:nvPr/>
        </p:nvGrpSpPr>
        <p:grpSpPr>
          <a:xfrm>
            <a:off x="3242022" y="2073097"/>
            <a:ext cx="685569" cy="723586"/>
            <a:chOff x="3398134" y="2057755"/>
            <a:chExt cx="704087" cy="743130"/>
          </a:xfrm>
        </p:grpSpPr>
        <p:grpSp>
          <p:nvGrpSpPr>
            <p:cNvPr id="8150" name="Google Shape;8150;p66"/>
            <p:cNvGrpSpPr/>
            <p:nvPr/>
          </p:nvGrpSpPr>
          <p:grpSpPr>
            <a:xfrm>
              <a:off x="3398134" y="2290183"/>
              <a:ext cx="315300" cy="219900"/>
              <a:chOff x="3398134" y="2290183"/>
              <a:chExt cx="315300" cy="219900"/>
            </a:xfrm>
          </p:grpSpPr>
          <p:sp>
            <p:nvSpPr>
              <p:cNvPr id="8151" name="Google Shape;8151;p66"/>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52" name="Google Shape;8152;p66"/>
              <p:cNvCxnSpPr>
                <a:stCxn id="8151"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153" name="Google Shape;8153;p66"/>
            <p:cNvGrpSpPr/>
            <p:nvPr/>
          </p:nvGrpSpPr>
          <p:grpSpPr>
            <a:xfrm>
              <a:off x="3547823" y="2467358"/>
              <a:ext cx="219900" cy="333527"/>
              <a:chOff x="3547823" y="2467358"/>
              <a:chExt cx="219900" cy="333527"/>
            </a:xfrm>
          </p:grpSpPr>
          <p:sp>
            <p:nvSpPr>
              <p:cNvPr id="8154" name="Google Shape;8154;p66"/>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55" name="Google Shape;8155;p66"/>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156" name="Google Shape;8156;p66"/>
            <p:cNvGrpSpPr/>
            <p:nvPr/>
          </p:nvGrpSpPr>
          <p:grpSpPr>
            <a:xfrm>
              <a:off x="3734138" y="2467358"/>
              <a:ext cx="219900" cy="333527"/>
              <a:chOff x="3734138" y="2467358"/>
              <a:chExt cx="219900" cy="333527"/>
            </a:xfrm>
          </p:grpSpPr>
          <p:sp>
            <p:nvSpPr>
              <p:cNvPr id="8157" name="Google Shape;8157;p66"/>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58" name="Google Shape;8158;p66"/>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159" name="Google Shape;8159;p66"/>
            <p:cNvGrpSpPr/>
            <p:nvPr/>
          </p:nvGrpSpPr>
          <p:grpSpPr>
            <a:xfrm>
              <a:off x="3787560" y="2288011"/>
              <a:ext cx="314661" cy="219900"/>
              <a:chOff x="3787560" y="2288011"/>
              <a:chExt cx="314661" cy="219900"/>
            </a:xfrm>
          </p:grpSpPr>
          <p:sp>
            <p:nvSpPr>
              <p:cNvPr id="8160" name="Google Shape;8160;p66"/>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61" name="Google Shape;8161;p66"/>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162" name="Google Shape;8162;p66"/>
            <p:cNvGrpSpPr/>
            <p:nvPr/>
          </p:nvGrpSpPr>
          <p:grpSpPr>
            <a:xfrm>
              <a:off x="3637290" y="2057755"/>
              <a:ext cx="219900" cy="335499"/>
              <a:chOff x="3637290" y="2057755"/>
              <a:chExt cx="219900" cy="335499"/>
            </a:xfrm>
          </p:grpSpPr>
          <p:sp>
            <p:nvSpPr>
              <p:cNvPr id="8163" name="Google Shape;8163;p66"/>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164" name="Google Shape;8164;p66"/>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165" name="Google Shape;8165;p66"/>
          <p:cNvGrpSpPr/>
          <p:nvPr/>
        </p:nvGrpSpPr>
        <p:grpSpPr>
          <a:xfrm>
            <a:off x="4917244" y="2079792"/>
            <a:ext cx="710153" cy="710153"/>
            <a:chOff x="5007123" y="2079403"/>
            <a:chExt cx="687600" cy="687600"/>
          </a:xfrm>
        </p:grpSpPr>
        <p:sp>
          <p:nvSpPr>
            <p:cNvPr id="8166" name="Google Shape;8166;p66"/>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6"/>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6"/>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6"/>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66"/>
          <p:cNvGrpSpPr/>
          <p:nvPr/>
        </p:nvGrpSpPr>
        <p:grpSpPr>
          <a:xfrm>
            <a:off x="5726681" y="2074299"/>
            <a:ext cx="720998" cy="721183"/>
            <a:chOff x="5797446" y="2063053"/>
            <a:chExt cx="698100" cy="698280"/>
          </a:xfrm>
        </p:grpSpPr>
        <p:sp>
          <p:nvSpPr>
            <p:cNvPr id="8171" name="Google Shape;8171;p66"/>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6"/>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6"/>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6"/>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66"/>
          <p:cNvGrpSpPr/>
          <p:nvPr/>
        </p:nvGrpSpPr>
        <p:grpSpPr>
          <a:xfrm>
            <a:off x="8171828" y="3719904"/>
            <a:ext cx="280585" cy="673164"/>
            <a:chOff x="8075075" y="3754290"/>
            <a:chExt cx="255612" cy="613194"/>
          </a:xfrm>
        </p:grpSpPr>
        <p:grpSp>
          <p:nvGrpSpPr>
            <p:cNvPr id="8176" name="Google Shape;8176;p66"/>
            <p:cNvGrpSpPr/>
            <p:nvPr/>
          </p:nvGrpSpPr>
          <p:grpSpPr>
            <a:xfrm>
              <a:off x="8075075" y="3754290"/>
              <a:ext cx="255612" cy="613194"/>
              <a:chOff x="8075075" y="3754290"/>
              <a:chExt cx="255612" cy="613194"/>
            </a:xfrm>
          </p:grpSpPr>
          <p:sp>
            <p:nvSpPr>
              <p:cNvPr id="8177" name="Google Shape;8177;p66"/>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6"/>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9" name="Google Shape;8179;p66"/>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0" name="Google Shape;8180;p66"/>
          <p:cNvGrpSpPr/>
          <p:nvPr/>
        </p:nvGrpSpPr>
        <p:grpSpPr>
          <a:xfrm>
            <a:off x="5288887" y="3708700"/>
            <a:ext cx="470352" cy="683745"/>
            <a:chOff x="1697726" y="3244179"/>
            <a:chExt cx="788124" cy="1146069"/>
          </a:xfrm>
        </p:grpSpPr>
        <p:sp>
          <p:nvSpPr>
            <p:cNvPr id="8181" name="Google Shape;8181;p6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3" name="Google Shape;8183;p66"/>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4" name="Google Shape;8184;p66"/>
          <p:cNvGrpSpPr/>
          <p:nvPr/>
        </p:nvGrpSpPr>
        <p:grpSpPr>
          <a:xfrm>
            <a:off x="5910037" y="3719902"/>
            <a:ext cx="293891" cy="293845"/>
            <a:chOff x="6134814" y="3754290"/>
            <a:chExt cx="293891" cy="293845"/>
          </a:xfrm>
        </p:grpSpPr>
        <p:sp>
          <p:nvSpPr>
            <p:cNvPr id="8185" name="Google Shape;8185;p66"/>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6"/>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7" name="Google Shape;8187;p66"/>
          <p:cNvGrpSpPr/>
          <p:nvPr/>
        </p:nvGrpSpPr>
        <p:grpSpPr>
          <a:xfrm>
            <a:off x="5910037" y="4098574"/>
            <a:ext cx="293891" cy="293891"/>
            <a:chOff x="6134814" y="4086186"/>
            <a:chExt cx="293891" cy="293891"/>
          </a:xfrm>
        </p:grpSpPr>
        <p:sp>
          <p:nvSpPr>
            <p:cNvPr id="8188" name="Google Shape;8188;p66"/>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6"/>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90" name="Google Shape;8190;p66"/>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6"/>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2" name="Google Shape;8192;p66"/>
          <p:cNvGrpSpPr/>
          <p:nvPr/>
        </p:nvGrpSpPr>
        <p:grpSpPr>
          <a:xfrm>
            <a:off x="7835013" y="2927266"/>
            <a:ext cx="622883" cy="621944"/>
            <a:chOff x="1187048" y="238125"/>
            <a:chExt cx="5256397" cy="5248476"/>
          </a:xfrm>
        </p:grpSpPr>
        <p:sp>
          <p:nvSpPr>
            <p:cNvPr id="8193" name="Google Shape;8193;p6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6"/>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6"/>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6"/>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7" name="Google Shape;8197;p66"/>
          <p:cNvGrpSpPr/>
          <p:nvPr/>
        </p:nvGrpSpPr>
        <p:grpSpPr>
          <a:xfrm>
            <a:off x="2292118" y="2936875"/>
            <a:ext cx="1310987" cy="612407"/>
            <a:chOff x="238125" y="1188750"/>
            <a:chExt cx="7140450" cy="3335550"/>
          </a:xfrm>
        </p:grpSpPr>
        <p:sp>
          <p:nvSpPr>
            <p:cNvPr id="8198" name="Google Shape;8198;p6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66"/>
          <p:cNvGrpSpPr/>
          <p:nvPr/>
        </p:nvGrpSpPr>
        <p:grpSpPr>
          <a:xfrm>
            <a:off x="6617990" y="2927430"/>
            <a:ext cx="1110299" cy="621702"/>
            <a:chOff x="238125" y="1335475"/>
            <a:chExt cx="5418735" cy="3034175"/>
          </a:xfrm>
        </p:grpSpPr>
        <p:sp>
          <p:nvSpPr>
            <p:cNvPr id="8204" name="Google Shape;8204;p6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7" name="Google Shape;8207;p66"/>
          <p:cNvGrpSpPr/>
          <p:nvPr/>
        </p:nvGrpSpPr>
        <p:grpSpPr>
          <a:xfrm>
            <a:off x="5435649" y="2924327"/>
            <a:ext cx="1074451" cy="627181"/>
            <a:chOff x="5359127" y="2910889"/>
            <a:chExt cx="1097723" cy="640831"/>
          </a:xfrm>
        </p:grpSpPr>
        <p:grpSp>
          <p:nvGrpSpPr>
            <p:cNvPr id="8208" name="Google Shape;8208;p66"/>
            <p:cNvGrpSpPr/>
            <p:nvPr/>
          </p:nvGrpSpPr>
          <p:grpSpPr>
            <a:xfrm>
              <a:off x="5929791" y="3263088"/>
              <a:ext cx="527060" cy="287097"/>
              <a:chOff x="5929791" y="3263088"/>
              <a:chExt cx="527060" cy="287097"/>
            </a:xfrm>
          </p:grpSpPr>
          <p:sp>
            <p:nvSpPr>
              <p:cNvPr id="8209" name="Google Shape;8209;p66"/>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10" name="Google Shape;8210;p66"/>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11" name="Google Shape;8211;p66"/>
            <p:cNvGrpSpPr/>
            <p:nvPr/>
          </p:nvGrpSpPr>
          <p:grpSpPr>
            <a:xfrm>
              <a:off x="5359127" y="3263089"/>
              <a:ext cx="526428" cy="288631"/>
              <a:chOff x="5359127" y="3263089"/>
              <a:chExt cx="526428" cy="288631"/>
            </a:xfrm>
          </p:grpSpPr>
          <p:sp>
            <p:nvSpPr>
              <p:cNvPr id="8212" name="Google Shape;8212;p66"/>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13" name="Google Shape;8213;p66"/>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14" name="Google Shape;8214;p66"/>
            <p:cNvGrpSpPr/>
            <p:nvPr/>
          </p:nvGrpSpPr>
          <p:grpSpPr>
            <a:xfrm>
              <a:off x="5551525" y="2910889"/>
              <a:ext cx="520901" cy="610283"/>
              <a:chOff x="5551525" y="2910889"/>
              <a:chExt cx="520901" cy="610283"/>
            </a:xfrm>
          </p:grpSpPr>
          <p:sp>
            <p:nvSpPr>
              <p:cNvPr id="8215" name="Google Shape;8215;p66"/>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16" name="Google Shape;8216;p66"/>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17" name="Google Shape;8217;p66"/>
            <p:cNvGrpSpPr/>
            <p:nvPr/>
          </p:nvGrpSpPr>
          <p:grpSpPr>
            <a:xfrm>
              <a:off x="5743962" y="2919100"/>
              <a:ext cx="623674" cy="284502"/>
              <a:chOff x="5743962" y="2919100"/>
              <a:chExt cx="623674" cy="284502"/>
            </a:xfrm>
          </p:grpSpPr>
          <p:sp>
            <p:nvSpPr>
              <p:cNvPr id="8218" name="Google Shape;8218;p66"/>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19" name="Google Shape;8219;p66"/>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220" name="Google Shape;8220;p66"/>
          <p:cNvGrpSpPr/>
          <p:nvPr/>
        </p:nvGrpSpPr>
        <p:grpSpPr>
          <a:xfrm>
            <a:off x="7586863" y="2075038"/>
            <a:ext cx="874976" cy="719600"/>
            <a:chOff x="7608988" y="2093194"/>
            <a:chExt cx="817276" cy="672147"/>
          </a:xfrm>
        </p:grpSpPr>
        <p:cxnSp>
          <p:nvCxnSpPr>
            <p:cNvPr id="8221" name="Google Shape;8221;p66"/>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22" name="Google Shape;8222;p66"/>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23" name="Google Shape;8223;p66"/>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24" name="Google Shape;8224;p66"/>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25" name="Google Shape;8225;p66"/>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226" name="Google Shape;8226;p66"/>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227" name="Google Shape;8227;p66"/>
            <p:cNvGrpSpPr/>
            <p:nvPr/>
          </p:nvGrpSpPr>
          <p:grpSpPr>
            <a:xfrm>
              <a:off x="7721175" y="2093194"/>
              <a:ext cx="599587" cy="623846"/>
              <a:chOff x="7721175" y="2093194"/>
              <a:chExt cx="599587" cy="623846"/>
            </a:xfrm>
          </p:grpSpPr>
          <p:grpSp>
            <p:nvGrpSpPr>
              <p:cNvPr id="8228" name="Google Shape;8228;p66"/>
              <p:cNvGrpSpPr/>
              <p:nvPr/>
            </p:nvGrpSpPr>
            <p:grpSpPr>
              <a:xfrm>
                <a:off x="7721175" y="2093194"/>
                <a:ext cx="291605" cy="623846"/>
                <a:chOff x="9405575" y="2061418"/>
                <a:chExt cx="291605" cy="623846"/>
              </a:xfrm>
            </p:grpSpPr>
            <p:sp>
              <p:nvSpPr>
                <p:cNvPr id="8229" name="Google Shape;8229;p6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66"/>
              <p:cNvGrpSpPr/>
              <p:nvPr/>
            </p:nvGrpSpPr>
            <p:grpSpPr>
              <a:xfrm flipH="1">
                <a:off x="8029157" y="2093194"/>
                <a:ext cx="291605" cy="623846"/>
                <a:chOff x="9405575" y="2061418"/>
                <a:chExt cx="291605" cy="623846"/>
              </a:xfrm>
            </p:grpSpPr>
            <p:sp>
              <p:nvSpPr>
                <p:cNvPr id="8237" name="Google Shape;8237;p6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44" name="Google Shape;8244;p66"/>
          <p:cNvGrpSpPr/>
          <p:nvPr/>
        </p:nvGrpSpPr>
        <p:grpSpPr>
          <a:xfrm>
            <a:off x="4031299" y="1191441"/>
            <a:ext cx="712557" cy="785901"/>
            <a:chOff x="4206459" y="1191441"/>
            <a:chExt cx="712557" cy="785901"/>
          </a:xfrm>
        </p:grpSpPr>
        <p:sp>
          <p:nvSpPr>
            <p:cNvPr id="8245" name="Google Shape;8245;p66"/>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6"/>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6"/>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6"/>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9" name="Google Shape;8249;p66"/>
            <p:cNvGrpSpPr/>
            <p:nvPr/>
          </p:nvGrpSpPr>
          <p:grpSpPr>
            <a:xfrm>
              <a:off x="4644280" y="1290523"/>
              <a:ext cx="143716" cy="29463"/>
              <a:chOff x="4644280" y="1290523"/>
              <a:chExt cx="143716" cy="29463"/>
            </a:xfrm>
          </p:grpSpPr>
          <p:sp>
            <p:nvSpPr>
              <p:cNvPr id="8250" name="Google Shape;8250;p66"/>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6"/>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6"/>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6"/>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66"/>
            <p:cNvGrpSpPr/>
            <p:nvPr/>
          </p:nvGrpSpPr>
          <p:grpSpPr>
            <a:xfrm>
              <a:off x="4356567" y="1191441"/>
              <a:ext cx="143690" cy="29488"/>
              <a:chOff x="4356567" y="1191441"/>
              <a:chExt cx="143690" cy="29488"/>
            </a:xfrm>
          </p:grpSpPr>
          <p:sp>
            <p:nvSpPr>
              <p:cNvPr id="8255" name="Google Shape;8255;p66"/>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6"/>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6"/>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6"/>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66"/>
            <p:cNvGrpSpPr/>
            <p:nvPr/>
          </p:nvGrpSpPr>
          <p:grpSpPr>
            <a:xfrm>
              <a:off x="4339009" y="1863727"/>
              <a:ext cx="143703" cy="29476"/>
              <a:chOff x="4339009" y="1863727"/>
              <a:chExt cx="143703" cy="29476"/>
            </a:xfrm>
          </p:grpSpPr>
          <p:sp>
            <p:nvSpPr>
              <p:cNvPr id="8260" name="Google Shape;8260;p66"/>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6"/>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6"/>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6"/>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66"/>
            <p:cNvGrpSpPr/>
            <p:nvPr/>
          </p:nvGrpSpPr>
          <p:grpSpPr>
            <a:xfrm>
              <a:off x="4206459" y="1607315"/>
              <a:ext cx="29539" cy="142899"/>
              <a:chOff x="4206459" y="1607315"/>
              <a:chExt cx="29539" cy="142899"/>
            </a:xfrm>
          </p:grpSpPr>
          <p:sp>
            <p:nvSpPr>
              <p:cNvPr id="8265" name="Google Shape;8265;p66"/>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6"/>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6"/>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6"/>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9" name="Google Shape;8269;p66"/>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6"/>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6"/>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6"/>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3" name="Google Shape;8273;p66"/>
            <p:cNvGrpSpPr/>
            <p:nvPr/>
          </p:nvGrpSpPr>
          <p:grpSpPr>
            <a:xfrm>
              <a:off x="4889463" y="1423737"/>
              <a:ext cx="29552" cy="142899"/>
              <a:chOff x="4889463" y="1423737"/>
              <a:chExt cx="29552" cy="142899"/>
            </a:xfrm>
          </p:grpSpPr>
          <p:sp>
            <p:nvSpPr>
              <p:cNvPr id="8274" name="Google Shape;8274;p66"/>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6"/>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6"/>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6"/>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66"/>
            <p:cNvGrpSpPr/>
            <p:nvPr/>
          </p:nvGrpSpPr>
          <p:grpSpPr>
            <a:xfrm>
              <a:off x="4771663" y="1876896"/>
              <a:ext cx="108651" cy="100447"/>
              <a:chOff x="4771663" y="1876896"/>
              <a:chExt cx="108651" cy="100447"/>
            </a:xfrm>
          </p:grpSpPr>
          <p:sp>
            <p:nvSpPr>
              <p:cNvPr id="8279" name="Google Shape;8279;p66"/>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6"/>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6"/>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6"/>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3" name="Google Shape;8283;p66"/>
          <p:cNvGrpSpPr/>
          <p:nvPr/>
        </p:nvGrpSpPr>
        <p:grpSpPr>
          <a:xfrm>
            <a:off x="4026774" y="2074664"/>
            <a:ext cx="791287" cy="720350"/>
            <a:chOff x="267375" y="1071875"/>
            <a:chExt cx="470500" cy="428550"/>
          </a:xfrm>
        </p:grpSpPr>
        <p:sp>
          <p:nvSpPr>
            <p:cNvPr id="8284" name="Google Shape;8284;p66"/>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6"/>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6"/>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6"/>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6"/>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6"/>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6"/>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6"/>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66"/>
          <p:cNvGrpSpPr/>
          <p:nvPr/>
        </p:nvGrpSpPr>
        <p:grpSpPr>
          <a:xfrm>
            <a:off x="727269" y="3719294"/>
            <a:ext cx="1408444" cy="673166"/>
            <a:chOff x="712664" y="3693287"/>
            <a:chExt cx="1460738" cy="698160"/>
          </a:xfrm>
        </p:grpSpPr>
        <p:grpSp>
          <p:nvGrpSpPr>
            <p:cNvPr id="8293" name="Google Shape;8293;p66"/>
            <p:cNvGrpSpPr/>
            <p:nvPr/>
          </p:nvGrpSpPr>
          <p:grpSpPr>
            <a:xfrm>
              <a:off x="1380079" y="4133090"/>
              <a:ext cx="234048" cy="258099"/>
              <a:chOff x="1380079" y="4133090"/>
              <a:chExt cx="234048" cy="258099"/>
            </a:xfrm>
          </p:grpSpPr>
          <p:sp>
            <p:nvSpPr>
              <p:cNvPr id="8294" name="Google Shape;8294;p66"/>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6"/>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6"/>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7" name="Google Shape;8297;p66"/>
            <p:cNvGrpSpPr/>
            <p:nvPr/>
          </p:nvGrpSpPr>
          <p:grpSpPr>
            <a:xfrm>
              <a:off x="884610" y="3864082"/>
              <a:ext cx="1118566" cy="527275"/>
              <a:chOff x="890961" y="3865463"/>
              <a:chExt cx="1115221" cy="525698"/>
            </a:xfrm>
          </p:grpSpPr>
          <p:sp>
            <p:nvSpPr>
              <p:cNvPr id="8298" name="Google Shape;8298;p66"/>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6"/>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6"/>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66"/>
            <p:cNvGrpSpPr/>
            <p:nvPr/>
          </p:nvGrpSpPr>
          <p:grpSpPr>
            <a:xfrm>
              <a:off x="712664" y="3693287"/>
              <a:ext cx="1460738" cy="698160"/>
              <a:chOff x="712664" y="3693025"/>
              <a:chExt cx="1460738" cy="698160"/>
            </a:xfrm>
          </p:grpSpPr>
          <p:sp>
            <p:nvSpPr>
              <p:cNvPr id="8302" name="Google Shape;8302;p66"/>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6"/>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6"/>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6"/>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6"/>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6"/>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08" name="Google Shape;8308;p66"/>
          <p:cNvGrpSpPr/>
          <p:nvPr/>
        </p:nvGrpSpPr>
        <p:grpSpPr>
          <a:xfrm>
            <a:off x="3164985" y="1191441"/>
            <a:ext cx="795485" cy="738831"/>
            <a:chOff x="3348603" y="1236445"/>
            <a:chExt cx="749256" cy="695894"/>
          </a:xfrm>
        </p:grpSpPr>
        <p:grpSp>
          <p:nvGrpSpPr>
            <p:cNvPr id="8309" name="Google Shape;8309;p66"/>
            <p:cNvGrpSpPr/>
            <p:nvPr/>
          </p:nvGrpSpPr>
          <p:grpSpPr>
            <a:xfrm>
              <a:off x="3583779" y="1236445"/>
              <a:ext cx="293795" cy="285811"/>
              <a:chOff x="3750225" y="1774000"/>
              <a:chExt cx="149575" cy="145525"/>
            </a:xfrm>
          </p:grpSpPr>
          <p:sp>
            <p:nvSpPr>
              <p:cNvPr id="8310" name="Google Shape;8310;p6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66"/>
            <p:cNvGrpSpPr/>
            <p:nvPr/>
          </p:nvGrpSpPr>
          <p:grpSpPr>
            <a:xfrm>
              <a:off x="3775534" y="1462599"/>
              <a:ext cx="322325" cy="285958"/>
              <a:chOff x="3847850" y="1889150"/>
              <a:chExt cx="164100" cy="145600"/>
            </a:xfrm>
          </p:grpSpPr>
          <p:sp>
            <p:nvSpPr>
              <p:cNvPr id="8313" name="Google Shape;8313;p6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5" name="Google Shape;8315;p66"/>
            <p:cNvGrpSpPr/>
            <p:nvPr/>
          </p:nvGrpSpPr>
          <p:grpSpPr>
            <a:xfrm>
              <a:off x="3545329" y="1646528"/>
              <a:ext cx="293746" cy="285811"/>
              <a:chOff x="3730650" y="1982800"/>
              <a:chExt cx="149550" cy="145525"/>
            </a:xfrm>
          </p:grpSpPr>
          <p:sp>
            <p:nvSpPr>
              <p:cNvPr id="8316" name="Google Shape;8316;p6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66"/>
            <p:cNvGrpSpPr/>
            <p:nvPr/>
          </p:nvGrpSpPr>
          <p:grpSpPr>
            <a:xfrm>
              <a:off x="3348603" y="1415046"/>
              <a:ext cx="294384" cy="284387"/>
              <a:chOff x="3630494" y="1864938"/>
              <a:chExt cx="149875" cy="144800"/>
            </a:xfrm>
          </p:grpSpPr>
          <p:sp>
            <p:nvSpPr>
              <p:cNvPr id="8319" name="Google Shape;8319;p66"/>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6"/>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21" name="Google Shape;8321;p66"/>
          <p:cNvGrpSpPr/>
          <p:nvPr/>
        </p:nvGrpSpPr>
        <p:grpSpPr>
          <a:xfrm>
            <a:off x="2286512" y="3714337"/>
            <a:ext cx="1324924" cy="678083"/>
            <a:chOff x="2413923" y="3711366"/>
            <a:chExt cx="1374117" cy="703260"/>
          </a:xfrm>
        </p:grpSpPr>
        <p:grpSp>
          <p:nvGrpSpPr>
            <p:cNvPr id="8322" name="Google Shape;8322;p66"/>
            <p:cNvGrpSpPr/>
            <p:nvPr/>
          </p:nvGrpSpPr>
          <p:grpSpPr>
            <a:xfrm>
              <a:off x="2413923" y="3711366"/>
              <a:ext cx="1374117" cy="703260"/>
              <a:chOff x="2413923" y="3711366"/>
              <a:chExt cx="1374117" cy="703260"/>
            </a:xfrm>
          </p:grpSpPr>
          <p:sp>
            <p:nvSpPr>
              <p:cNvPr id="8323" name="Google Shape;8323;p66"/>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4" name="Google Shape;8324;p66"/>
              <p:cNvGrpSpPr/>
              <p:nvPr/>
            </p:nvGrpSpPr>
            <p:grpSpPr>
              <a:xfrm>
                <a:off x="2600284" y="3808654"/>
                <a:ext cx="234506" cy="138009"/>
                <a:chOff x="2600284" y="3808654"/>
                <a:chExt cx="234506" cy="138009"/>
              </a:xfrm>
            </p:grpSpPr>
            <p:sp>
              <p:nvSpPr>
                <p:cNvPr id="8325" name="Google Shape;8325;p66"/>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26" name="Google Shape;8326;p66"/>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27" name="Google Shape;8327;p66"/>
              <p:cNvGrpSpPr/>
              <p:nvPr/>
            </p:nvGrpSpPr>
            <p:grpSpPr>
              <a:xfrm>
                <a:off x="3359659" y="3805664"/>
                <a:ext cx="232294" cy="141000"/>
                <a:chOff x="3359659" y="3805664"/>
                <a:chExt cx="232294" cy="141000"/>
              </a:xfrm>
            </p:grpSpPr>
            <p:sp>
              <p:nvSpPr>
                <p:cNvPr id="8328" name="Google Shape;8328;p66"/>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29" name="Google Shape;8329;p66"/>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30" name="Google Shape;8330;p66"/>
              <p:cNvGrpSpPr/>
              <p:nvPr/>
            </p:nvGrpSpPr>
            <p:grpSpPr>
              <a:xfrm>
                <a:off x="3067316" y="3711366"/>
                <a:ext cx="66900" cy="166809"/>
                <a:chOff x="3067316" y="3711366"/>
                <a:chExt cx="66900" cy="166809"/>
              </a:xfrm>
            </p:grpSpPr>
            <p:sp>
              <p:nvSpPr>
                <p:cNvPr id="8331" name="Google Shape;8331;p66"/>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32" name="Google Shape;8332;p66"/>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33" name="Google Shape;8333;p66"/>
              <p:cNvGrpSpPr/>
              <p:nvPr/>
            </p:nvGrpSpPr>
            <p:grpSpPr>
              <a:xfrm>
                <a:off x="2413923" y="4058666"/>
                <a:ext cx="224119" cy="66900"/>
                <a:chOff x="2413923" y="4058666"/>
                <a:chExt cx="224119" cy="66900"/>
              </a:xfrm>
            </p:grpSpPr>
            <p:sp>
              <p:nvSpPr>
                <p:cNvPr id="8334" name="Google Shape;8334;p66"/>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35" name="Google Shape;8335;p66"/>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36" name="Google Shape;8336;p66"/>
              <p:cNvGrpSpPr/>
              <p:nvPr/>
            </p:nvGrpSpPr>
            <p:grpSpPr>
              <a:xfrm>
                <a:off x="3564643" y="4058666"/>
                <a:ext cx="223397" cy="66900"/>
                <a:chOff x="3564643" y="4058666"/>
                <a:chExt cx="223397" cy="66900"/>
              </a:xfrm>
            </p:grpSpPr>
            <p:sp>
              <p:nvSpPr>
                <p:cNvPr id="8337" name="Google Shape;8337;p66"/>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38" name="Google Shape;8338;p66"/>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339" name="Google Shape;8339;p66"/>
            <p:cNvGrpSpPr/>
            <p:nvPr/>
          </p:nvGrpSpPr>
          <p:grpSpPr>
            <a:xfrm>
              <a:off x="2633353" y="3965763"/>
              <a:ext cx="933975" cy="445687"/>
              <a:chOff x="2633353" y="3965763"/>
              <a:chExt cx="933975" cy="445687"/>
            </a:xfrm>
          </p:grpSpPr>
          <p:sp>
            <p:nvSpPr>
              <p:cNvPr id="8340" name="Google Shape;8340;p66"/>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6"/>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2" name="Google Shape;8342;p66"/>
          <p:cNvGrpSpPr/>
          <p:nvPr/>
        </p:nvGrpSpPr>
        <p:grpSpPr>
          <a:xfrm>
            <a:off x="6410784" y="1264884"/>
            <a:ext cx="1131087" cy="587383"/>
            <a:chOff x="238125" y="999450"/>
            <a:chExt cx="7140700" cy="3708225"/>
          </a:xfrm>
        </p:grpSpPr>
        <p:sp>
          <p:nvSpPr>
            <p:cNvPr id="8343" name="Google Shape;8343;p66"/>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6"/>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66"/>
          <p:cNvGrpSpPr/>
          <p:nvPr/>
        </p:nvGrpSpPr>
        <p:grpSpPr>
          <a:xfrm>
            <a:off x="3762234" y="3714379"/>
            <a:ext cx="1375854" cy="678131"/>
            <a:chOff x="3913765" y="3641905"/>
            <a:chExt cx="1522805" cy="750560"/>
          </a:xfrm>
        </p:grpSpPr>
        <p:grpSp>
          <p:nvGrpSpPr>
            <p:cNvPr id="8353" name="Google Shape;8353;p66"/>
            <p:cNvGrpSpPr/>
            <p:nvPr/>
          </p:nvGrpSpPr>
          <p:grpSpPr>
            <a:xfrm>
              <a:off x="3913765" y="3997002"/>
              <a:ext cx="1522805" cy="395463"/>
              <a:chOff x="3913765" y="3997002"/>
              <a:chExt cx="1522805" cy="395463"/>
            </a:xfrm>
          </p:grpSpPr>
          <p:grpSp>
            <p:nvGrpSpPr>
              <p:cNvPr id="8354" name="Google Shape;8354;p66"/>
              <p:cNvGrpSpPr/>
              <p:nvPr/>
            </p:nvGrpSpPr>
            <p:grpSpPr>
              <a:xfrm>
                <a:off x="3913765" y="4138659"/>
                <a:ext cx="507602" cy="253806"/>
                <a:chOff x="3913765" y="4138659"/>
                <a:chExt cx="507602" cy="253806"/>
              </a:xfrm>
            </p:grpSpPr>
            <p:sp>
              <p:nvSpPr>
                <p:cNvPr id="8355" name="Google Shape;8355;p66"/>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6"/>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357" name="Google Shape;8357;p66"/>
              <p:cNvGrpSpPr/>
              <p:nvPr/>
            </p:nvGrpSpPr>
            <p:grpSpPr>
              <a:xfrm>
                <a:off x="4421361" y="3997002"/>
                <a:ext cx="507618" cy="395463"/>
                <a:chOff x="4421361" y="3997002"/>
                <a:chExt cx="507618" cy="395463"/>
              </a:xfrm>
            </p:grpSpPr>
            <p:sp>
              <p:nvSpPr>
                <p:cNvPr id="8358" name="Google Shape;8358;p66"/>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6"/>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66"/>
              <p:cNvGrpSpPr/>
              <p:nvPr/>
            </p:nvGrpSpPr>
            <p:grpSpPr>
              <a:xfrm>
                <a:off x="4928973" y="4189418"/>
                <a:ext cx="507596" cy="203047"/>
                <a:chOff x="4928973" y="4189418"/>
                <a:chExt cx="507596" cy="203047"/>
              </a:xfrm>
            </p:grpSpPr>
            <p:sp>
              <p:nvSpPr>
                <p:cNvPr id="8361" name="Google Shape;8361;p66"/>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6"/>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63" name="Google Shape;8363;p66"/>
            <p:cNvGrpSpPr/>
            <p:nvPr/>
          </p:nvGrpSpPr>
          <p:grpSpPr>
            <a:xfrm>
              <a:off x="4482186" y="3641905"/>
              <a:ext cx="397605" cy="349784"/>
              <a:chOff x="2906375" y="1159725"/>
              <a:chExt cx="1860575" cy="1636800"/>
            </a:xfrm>
          </p:grpSpPr>
          <p:sp>
            <p:nvSpPr>
              <p:cNvPr id="8364" name="Google Shape;8364;p66"/>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6"/>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6"/>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6"/>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68" name="Google Shape;8368;p66"/>
          <p:cNvGrpSpPr/>
          <p:nvPr/>
        </p:nvGrpSpPr>
        <p:grpSpPr>
          <a:xfrm>
            <a:off x="6546943" y="2074305"/>
            <a:ext cx="940737" cy="721067"/>
            <a:chOff x="6599718" y="2068734"/>
            <a:chExt cx="940737" cy="721067"/>
          </a:xfrm>
        </p:grpSpPr>
        <p:sp>
          <p:nvSpPr>
            <p:cNvPr id="8369" name="Google Shape;8369;p66"/>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6"/>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6"/>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6"/>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6"/>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6"/>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5" name="Google Shape;8375;p66"/>
            <p:cNvGrpSpPr/>
            <p:nvPr/>
          </p:nvGrpSpPr>
          <p:grpSpPr>
            <a:xfrm>
              <a:off x="6836957" y="2068734"/>
              <a:ext cx="461892" cy="721067"/>
              <a:chOff x="6836957" y="2068734"/>
              <a:chExt cx="461892" cy="721067"/>
            </a:xfrm>
          </p:grpSpPr>
          <p:sp>
            <p:nvSpPr>
              <p:cNvPr id="8376" name="Google Shape;8376;p66"/>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6"/>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6"/>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6"/>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6"/>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6"/>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2" name="Google Shape;8382;p66"/>
              <p:cNvGrpSpPr/>
              <p:nvPr/>
            </p:nvGrpSpPr>
            <p:grpSpPr>
              <a:xfrm>
                <a:off x="6836957" y="2068734"/>
                <a:ext cx="461892" cy="721067"/>
                <a:chOff x="6836957" y="2068734"/>
                <a:chExt cx="461892" cy="721067"/>
              </a:xfrm>
            </p:grpSpPr>
            <p:sp>
              <p:nvSpPr>
                <p:cNvPr id="8383" name="Google Shape;8383;p66"/>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6"/>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6"/>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6"/>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6"/>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6"/>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6"/>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90" name="Google Shape;8390;p66"/>
          <p:cNvGrpSpPr/>
          <p:nvPr/>
        </p:nvGrpSpPr>
        <p:grpSpPr>
          <a:xfrm>
            <a:off x="2430262" y="2078652"/>
            <a:ext cx="712577" cy="712374"/>
            <a:chOff x="2559249" y="2069323"/>
            <a:chExt cx="685566" cy="685634"/>
          </a:xfrm>
        </p:grpSpPr>
        <p:sp>
          <p:nvSpPr>
            <p:cNvPr id="8391" name="Google Shape;8391;p66"/>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6"/>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6"/>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6"/>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6"/>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6"/>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6"/>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6"/>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6"/>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6"/>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6"/>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6"/>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6"/>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4" name="Google Shape;8404;p66"/>
          <p:cNvGrpSpPr/>
          <p:nvPr/>
        </p:nvGrpSpPr>
        <p:grpSpPr>
          <a:xfrm>
            <a:off x="7612699" y="1191441"/>
            <a:ext cx="845645" cy="711911"/>
            <a:chOff x="951975" y="315800"/>
            <a:chExt cx="5860325" cy="4933550"/>
          </a:xfrm>
        </p:grpSpPr>
        <p:sp>
          <p:nvSpPr>
            <p:cNvPr id="8405" name="Google Shape;8405;p66"/>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6"/>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6"/>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6"/>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6"/>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6"/>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6"/>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6"/>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3" name="Google Shape;8413;p66"/>
          <p:cNvGrpSpPr/>
          <p:nvPr/>
        </p:nvGrpSpPr>
        <p:grpSpPr>
          <a:xfrm>
            <a:off x="3709828" y="2927550"/>
            <a:ext cx="1617932" cy="621724"/>
            <a:chOff x="3862800" y="3038525"/>
            <a:chExt cx="1329006" cy="510698"/>
          </a:xfrm>
        </p:grpSpPr>
        <p:sp>
          <p:nvSpPr>
            <p:cNvPr id="8414" name="Google Shape;8414;p66"/>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6"/>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6" name="Google Shape;8416;p66"/>
            <p:cNvGrpSpPr/>
            <p:nvPr/>
          </p:nvGrpSpPr>
          <p:grpSpPr>
            <a:xfrm>
              <a:off x="3967075" y="3040337"/>
              <a:ext cx="1019927" cy="402126"/>
              <a:chOff x="3967075" y="3040337"/>
              <a:chExt cx="1019927" cy="402126"/>
            </a:xfrm>
          </p:grpSpPr>
          <p:sp>
            <p:nvSpPr>
              <p:cNvPr id="8417" name="Google Shape;8417;p66"/>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6"/>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9" name="Google Shape;8419;p66"/>
            <p:cNvGrpSpPr/>
            <p:nvPr/>
          </p:nvGrpSpPr>
          <p:grpSpPr>
            <a:xfrm>
              <a:off x="4186700" y="3040337"/>
              <a:ext cx="390475" cy="183289"/>
              <a:chOff x="4186700" y="3040337"/>
              <a:chExt cx="390475" cy="183289"/>
            </a:xfrm>
          </p:grpSpPr>
          <p:sp>
            <p:nvSpPr>
              <p:cNvPr id="8420" name="Google Shape;8420;p66"/>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6"/>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2" name="Google Shape;8422;p66"/>
            <p:cNvGrpSpPr/>
            <p:nvPr/>
          </p:nvGrpSpPr>
          <p:grpSpPr>
            <a:xfrm>
              <a:off x="4073727" y="3040337"/>
              <a:ext cx="697794" cy="296263"/>
              <a:chOff x="4073727" y="3040337"/>
              <a:chExt cx="697794" cy="296263"/>
            </a:xfrm>
          </p:grpSpPr>
          <p:sp>
            <p:nvSpPr>
              <p:cNvPr id="8423" name="Google Shape;8423;p66"/>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6"/>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66"/>
            <p:cNvGrpSpPr/>
            <p:nvPr/>
          </p:nvGrpSpPr>
          <p:grpSpPr>
            <a:xfrm>
              <a:off x="3862800" y="3038525"/>
              <a:ext cx="1329006" cy="510698"/>
              <a:chOff x="3862800" y="3038525"/>
              <a:chExt cx="1329006" cy="510698"/>
            </a:xfrm>
          </p:grpSpPr>
          <p:sp>
            <p:nvSpPr>
              <p:cNvPr id="8426" name="Google Shape;8426;p66"/>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6"/>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8" name="Google Shape;8428;p66"/>
          <p:cNvGrpSpPr/>
          <p:nvPr/>
        </p:nvGrpSpPr>
        <p:grpSpPr>
          <a:xfrm>
            <a:off x="718150" y="1191441"/>
            <a:ext cx="883205" cy="775176"/>
            <a:chOff x="649648" y="271400"/>
            <a:chExt cx="6215377" cy="5455143"/>
          </a:xfrm>
        </p:grpSpPr>
        <p:sp>
          <p:nvSpPr>
            <p:cNvPr id="8429" name="Google Shape;8429;p66"/>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6"/>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6"/>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6"/>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6"/>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6"/>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6"/>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6"/>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6"/>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6"/>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6"/>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6"/>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66"/>
          <p:cNvGrpSpPr/>
          <p:nvPr/>
        </p:nvGrpSpPr>
        <p:grpSpPr>
          <a:xfrm>
            <a:off x="2326452" y="1191441"/>
            <a:ext cx="767704" cy="815489"/>
            <a:chOff x="2499700" y="1135950"/>
            <a:chExt cx="732402" cy="777990"/>
          </a:xfrm>
        </p:grpSpPr>
        <p:grpSp>
          <p:nvGrpSpPr>
            <p:cNvPr id="8442" name="Google Shape;8442;p66"/>
            <p:cNvGrpSpPr/>
            <p:nvPr/>
          </p:nvGrpSpPr>
          <p:grpSpPr>
            <a:xfrm>
              <a:off x="2499700" y="1135950"/>
              <a:ext cx="732402" cy="694705"/>
              <a:chOff x="2499700" y="1135950"/>
              <a:chExt cx="732402" cy="694705"/>
            </a:xfrm>
          </p:grpSpPr>
          <p:sp>
            <p:nvSpPr>
              <p:cNvPr id="8443" name="Google Shape;8443;p66"/>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6"/>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6"/>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6"/>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6"/>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6"/>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6"/>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6"/>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6"/>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6"/>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6"/>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6"/>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6"/>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6"/>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6"/>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6"/>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6"/>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6"/>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6"/>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6"/>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6"/>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6"/>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6"/>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6"/>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6"/>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6"/>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6"/>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66"/>
            <p:cNvGrpSpPr/>
            <p:nvPr/>
          </p:nvGrpSpPr>
          <p:grpSpPr>
            <a:xfrm>
              <a:off x="2517909" y="1188726"/>
              <a:ext cx="702702" cy="725214"/>
              <a:chOff x="2517909" y="1188726"/>
              <a:chExt cx="702702" cy="725214"/>
            </a:xfrm>
          </p:grpSpPr>
          <p:sp>
            <p:nvSpPr>
              <p:cNvPr id="8471" name="Google Shape;8471;p66"/>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6"/>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6"/>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6"/>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6"/>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6" name="Google Shape;8476;p66"/>
          <p:cNvGrpSpPr/>
          <p:nvPr/>
        </p:nvGrpSpPr>
        <p:grpSpPr>
          <a:xfrm>
            <a:off x="1672184" y="1191441"/>
            <a:ext cx="583439" cy="870229"/>
            <a:chOff x="1716825" y="1121550"/>
            <a:chExt cx="622800" cy="928938"/>
          </a:xfrm>
        </p:grpSpPr>
        <p:grpSp>
          <p:nvGrpSpPr>
            <p:cNvPr id="8477" name="Google Shape;8477;p66"/>
            <p:cNvGrpSpPr/>
            <p:nvPr/>
          </p:nvGrpSpPr>
          <p:grpSpPr>
            <a:xfrm>
              <a:off x="1716825" y="1121550"/>
              <a:ext cx="622800" cy="928938"/>
              <a:chOff x="1716825" y="1121550"/>
              <a:chExt cx="622800" cy="928938"/>
            </a:xfrm>
          </p:grpSpPr>
          <p:cxnSp>
            <p:nvCxnSpPr>
              <p:cNvPr id="8478" name="Google Shape;8478;p66"/>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479" name="Google Shape;8479;p66"/>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66"/>
            <p:cNvGrpSpPr/>
            <p:nvPr/>
          </p:nvGrpSpPr>
          <p:grpSpPr>
            <a:xfrm>
              <a:off x="1768050" y="1172775"/>
              <a:ext cx="520200" cy="832000"/>
              <a:chOff x="1768050" y="1172775"/>
              <a:chExt cx="520200" cy="832000"/>
            </a:xfrm>
          </p:grpSpPr>
          <p:cxnSp>
            <p:nvCxnSpPr>
              <p:cNvPr id="8481" name="Google Shape;8481;p66"/>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482" name="Google Shape;8482;p66"/>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66"/>
            <p:cNvGrpSpPr/>
            <p:nvPr/>
          </p:nvGrpSpPr>
          <p:grpSpPr>
            <a:xfrm>
              <a:off x="1820100" y="1225475"/>
              <a:ext cx="416400" cy="729575"/>
              <a:chOff x="1820100" y="1225475"/>
              <a:chExt cx="416400" cy="729575"/>
            </a:xfrm>
          </p:grpSpPr>
          <p:cxnSp>
            <p:nvCxnSpPr>
              <p:cNvPr id="8484" name="Google Shape;8484;p66"/>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485" name="Google Shape;8485;p66"/>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66"/>
            <p:cNvGrpSpPr/>
            <p:nvPr/>
          </p:nvGrpSpPr>
          <p:grpSpPr>
            <a:xfrm>
              <a:off x="1874250" y="1278825"/>
              <a:ext cx="308100" cy="605275"/>
              <a:chOff x="1874250" y="1278825"/>
              <a:chExt cx="308100" cy="605275"/>
            </a:xfrm>
          </p:grpSpPr>
          <p:cxnSp>
            <p:nvCxnSpPr>
              <p:cNvPr id="8487" name="Google Shape;8487;p66"/>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488" name="Google Shape;8488;p66"/>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9" name="Google Shape;8489;p66"/>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0" name="Google Shape;8490;p66"/>
          <p:cNvGrpSpPr/>
          <p:nvPr/>
        </p:nvGrpSpPr>
        <p:grpSpPr>
          <a:xfrm>
            <a:off x="1592007" y="2077763"/>
            <a:ext cx="739072" cy="714152"/>
            <a:chOff x="4334725" y="1355875"/>
            <a:chExt cx="3106650" cy="3001900"/>
          </a:xfrm>
        </p:grpSpPr>
        <p:grpSp>
          <p:nvGrpSpPr>
            <p:cNvPr id="8491" name="Google Shape;8491;p66"/>
            <p:cNvGrpSpPr/>
            <p:nvPr/>
          </p:nvGrpSpPr>
          <p:grpSpPr>
            <a:xfrm>
              <a:off x="4516050" y="1724875"/>
              <a:ext cx="2693725" cy="2632900"/>
              <a:chOff x="4516050" y="1724875"/>
              <a:chExt cx="2693725" cy="2632900"/>
            </a:xfrm>
          </p:grpSpPr>
          <p:sp>
            <p:nvSpPr>
              <p:cNvPr id="8492" name="Google Shape;8492;p66"/>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6"/>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6"/>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5" name="Google Shape;8495;p66"/>
            <p:cNvGrpSpPr/>
            <p:nvPr/>
          </p:nvGrpSpPr>
          <p:grpSpPr>
            <a:xfrm>
              <a:off x="4334725" y="1355875"/>
              <a:ext cx="3106650" cy="2709650"/>
              <a:chOff x="4334725" y="1355875"/>
              <a:chExt cx="3106650" cy="2709650"/>
            </a:xfrm>
          </p:grpSpPr>
          <p:sp>
            <p:nvSpPr>
              <p:cNvPr id="8496" name="Google Shape;8496;p66"/>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6"/>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6"/>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9" name="Google Shape;8499;p66"/>
          <p:cNvGrpSpPr/>
          <p:nvPr/>
        </p:nvGrpSpPr>
        <p:grpSpPr>
          <a:xfrm>
            <a:off x="7708956" y="3708534"/>
            <a:ext cx="312074" cy="684173"/>
            <a:chOff x="7645573" y="3754300"/>
            <a:chExt cx="293855" cy="644170"/>
          </a:xfrm>
        </p:grpSpPr>
        <p:sp>
          <p:nvSpPr>
            <p:cNvPr id="8500" name="Google Shape;8500;p66"/>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6"/>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66"/>
          <p:cNvGrpSpPr/>
          <p:nvPr/>
        </p:nvGrpSpPr>
        <p:grpSpPr>
          <a:xfrm>
            <a:off x="5630944" y="1191441"/>
            <a:ext cx="709011" cy="739359"/>
            <a:chOff x="5830645" y="1256617"/>
            <a:chExt cx="530340" cy="553040"/>
          </a:xfrm>
        </p:grpSpPr>
        <p:grpSp>
          <p:nvGrpSpPr>
            <p:cNvPr id="8503" name="Google Shape;8503;p66"/>
            <p:cNvGrpSpPr/>
            <p:nvPr/>
          </p:nvGrpSpPr>
          <p:grpSpPr>
            <a:xfrm>
              <a:off x="5830645" y="1256617"/>
              <a:ext cx="259743" cy="269909"/>
              <a:chOff x="5830645" y="1256617"/>
              <a:chExt cx="259743" cy="269909"/>
            </a:xfrm>
          </p:grpSpPr>
          <p:sp>
            <p:nvSpPr>
              <p:cNvPr id="8504" name="Google Shape;8504;p66"/>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6"/>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6" name="Google Shape;8506;p66"/>
            <p:cNvGrpSpPr/>
            <p:nvPr/>
          </p:nvGrpSpPr>
          <p:grpSpPr>
            <a:xfrm>
              <a:off x="6101293" y="1256617"/>
              <a:ext cx="259692" cy="269909"/>
              <a:chOff x="6101293" y="1256617"/>
              <a:chExt cx="259692" cy="269909"/>
            </a:xfrm>
          </p:grpSpPr>
          <p:sp>
            <p:nvSpPr>
              <p:cNvPr id="8507" name="Google Shape;8507;p66"/>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6"/>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66"/>
            <p:cNvGrpSpPr/>
            <p:nvPr/>
          </p:nvGrpSpPr>
          <p:grpSpPr>
            <a:xfrm>
              <a:off x="5830645" y="1539749"/>
              <a:ext cx="259692" cy="269909"/>
              <a:chOff x="5830645" y="1539749"/>
              <a:chExt cx="259692" cy="269909"/>
            </a:xfrm>
          </p:grpSpPr>
          <p:sp>
            <p:nvSpPr>
              <p:cNvPr id="8510" name="Google Shape;8510;p66"/>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6"/>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2" name="Google Shape;8512;p66"/>
            <p:cNvGrpSpPr/>
            <p:nvPr/>
          </p:nvGrpSpPr>
          <p:grpSpPr>
            <a:xfrm>
              <a:off x="6101293" y="1539749"/>
              <a:ext cx="259692" cy="269909"/>
              <a:chOff x="6101293" y="1539749"/>
              <a:chExt cx="259692" cy="269909"/>
            </a:xfrm>
          </p:grpSpPr>
          <p:sp>
            <p:nvSpPr>
              <p:cNvPr id="8513" name="Google Shape;8513;p66"/>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6"/>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5" name="Google Shape;8515;p66"/>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66"/>
          <p:cNvGrpSpPr/>
          <p:nvPr/>
        </p:nvGrpSpPr>
        <p:grpSpPr>
          <a:xfrm>
            <a:off x="732438" y="2927557"/>
            <a:ext cx="1452955" cy="621360"/>
            <a:chOff x="732422" y="2990152"/>
            <a:chExt cx="1337773" cy="572102"/>
          </a:xfrm>
        </p:grpSpPr>
        <p:sp>
          <p:nvSpPr>
            <p:cNvPr id="8517" name="Google Shape;8517;p66"/>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6"/>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6"/>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6"/>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6"/>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6"/>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526" name="Shape 8526"/>
        <p:cNvGrpSpPr/>
        <p:nvPr/>
      </p:nvGrpSpPr>
      <p:grpSpPr>
        <a:xfrm>
          <a:off x="0" y="0"/>
          <a:ext cx="0" cy="0"/>
          <a:chOff x="0" y="0"/>
          <a:chExt cx="0" cy="0"/>
        </a:xfrm>
      </p:grpSpPr>
      <p:grpSp>
        <p:nvGrpSpPr>
          <p:cNvPr id="8527" name="Google Shape;8527;p67"/>
          <p:cNvGrpSpPr/>
          <p:nvPr/>
        </p:nvGrpSpPr>
        <p:grpSpPr>
          <a:xfrm>
            <a:off x="729238" y="1179665"/>
            <a:ext cx="1636117" cy="1526144"/>
            <a:chOff x="729238" y="1179665"/>
            <a:chExt cx="1636117" cy="1526144"/>
          </a:xfrm>
        </p:grpSpPr>
        <p:grpSp>
          <p:nvGrpSpPr>
            <p:cNvPr id="8528" name="Google Shape;8528;p67"/>
            <p:cNvGrpSpPr/>
            <p:nvPr/>
          </p:nvGrpSpPr>
          <p:grpSpPr>
            <a:xfrm>
              <a:off x="729238" y="1179665"/>
              <a:ext cx="80700" cy="1526144"/>
              <a:chOff x="729238" y="1179665"/>
              <a:chExt cx="80700" cy="1526144"/>
            </a:xfrm>
          </p:grpSpPr>
          <p:sp>
            <p:nvSpPr>
              <p:cNvPr id="8529" name="Google Shape;8529;p67"/>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7"/>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7"/>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7"/>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9" name="Google Shape;8539;p67"/>
            <p:cNvGrpSpPr/>
            <p:nvPr/>
          </p:nvGrpSpPr>
          <p:grpSpPr>
            <a:xfrm>
              <a:off x="903098" y="1179665"/>
              <a:ext cx="80700" cy="1526144"/>
              <a:chOff x="903098" y="1179665"/>
              <a:chExt cx="80700" cy="1526144"/>
            </a:xfrm>
          </p:grpSpPr>
          <p:sp>
            <p:nvSpPr>
              <p:cNvPr id="8540" name="Google Shape;8540;p67"/>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7"/>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7"/>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7"/>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7"/>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7"/>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0" name="Google Shape;8550;p67"/>
            <p:cNvGrpSpPr/>
            <p:nvPr/>
          </p:nvGrpSpPr>
          <p:grpSpPr>
            <a:xfrm>
              <a:off x="1076958" y="1179665"/>
              <a:ext cx="80700" cy="1526144"/>
              <a:chOff x="1076958" y="1179665"/>
              <a:chExt cx="80700" cy="1526144"/>
            </a:xfrm>
          </p:grpSpPr>
          <p:sp>
            <p:nvSpPr>
              <p:cNvPr id="8551" name="Google Shape;8551;p67"/>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7"/>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7"/>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7"/>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7"/>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7"/>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7"/>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1" name="Google Shape;8561;p67"/>
            <p:cNvGrpSpPr/>
            <p:nvPr/>
          </p:nvGrpSpPr>
          <p:grpSpPr>
            <a:xfrm>
              <a:off x="1247707" y="1179665"/>
              <a:ext cx="80700" cy="1526144"/>
              <a:chOff x="1247707" y="1179665"/>
              <a:chExt cx="80700" cy="1526144"/>
            </a:xfrm>
          </p:grpSpPr>
          <p:sp>
            <p:nvSpPr>
              <p:cNvPr id="8562" name="Google Shape;8562;p67"/>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7"/>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7"/>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67"/>
            <p:cNvGrpSpPr/>
            <p:nvPr/>
          </p:nvGrpSpPr>
          <p:grpSpPr>
            <a:xfrm>
              <a:off x="1421567" y="1179665"/>
              <a:ext cx="80700" cy="1526144"/>
              <a:chOff x="1421567" y="1179665"/>
              <a:chExt cx="80700" cy="1526144"/>
            </a:xfrm>
          </p:grpSpPr>
          <p:sp>
            <p:nvSpPr>
              <p:cNvPr id="8573" name="Google Shape;8573;p67"/>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7"/>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7"/>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7"/>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7"/>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7"/>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7"/>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7"/>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67"/>
            <p:cNvGrpSpPr/>
            <p:nvPr/>
          </p:nvGrpSpPr>
          <p:grpSpPr>
            <a:xfrm>
              <a:off x="1592327" y="1179665"/>
              <a:ext cx="80700" cy="1526144"/>
              <a:chOff x="1592327" y="1179665"/>
              <a:chExt cx="80700" cy="1526144"/>
            </a:xfrm>
          </p:grpSpPr>
          <p:sp>
            <p:nvSpPr>
              <p:cNvPr id="8584" name="Google Shape;8584;p67"/>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7"/>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7"/>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7"/>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7"/>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7"/>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67"/>
            <p:cNvGrpSpPr/>
            <p:nvPr/>
          </p:nvGrpSpPr>
          <p:grpSpPr>
            <a:xfrm>
              <a:off x="1766187" y="1179665"/>
              <a:ext cx="80700" cy="1526144"/>
              <a:chOff x="1766187" y="1179665"/>
              <a:chExt cx="80700" cy="1526144"/>
            </a:xfrm>
          </p:grpSpPr>
          <p:sp>
            <p:nvSpPr>
              <p:cNvPr id="8595" name="Google Shape;8595;p67"/>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7"/>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7"/>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7"/>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7"/>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7"/>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7"/>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7"/>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7"/>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5" name="Google Shape;8605;p67"/>
            <p:cNvGrpSpPr/>
            <p:nvPr/>
          </p:nvGrpSpPr>
          <p:grpSpPr>
            <a:xfrm>
              <a:off x="1936935" y="1179665"/>
              <a:ext cx="80700" cy="1526144"/>
              <a:chOff x="1936935" y="1179665"/>
              <a:chExt cx="80700" cy="1526144"/>
            </a:xfrm>
          </p:grpSpPr>
          <p:sp>
            <p:nvSpPr>
              <p:cNvPr id="8606" name="Google Shape;8606;p67"/>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7"/>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7"/>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7"/>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7"/>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67"/>
            <p:cNvGrpSpPr/>
            <p:nvPr/>
          </p:nvGrpSpPr>
          <p:grpSpPr>
            <a:xfrm>
              <a:off x="2110795" y="1179665"/>
              <a:ext cx="80700" cy="1526144"/>
              <a:chOff x="2110795" y="1179665"/>
              <a:chExt cx="80700" cy="1526144"/>
            </a:xfrm>
          </p:grpSpPr>
          <p:sp>
            <p:nvSpPr>
              <p:cNvPr id="8617" name="Google Shape;8617;p67"/>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7"/>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7"/>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7"/>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67"/>
            <p:cNvGrpSpPr/>
            <p:nvPr/>
          </p:nvGrpSpPr>
          <p:grpSpPr>
            <a:xfrm>
              <a:off x="2284655" y="1179665"/>
              <a:ext cx="80700" cy="1526144"/>
              <a:chOff x="2284655" y="1179665"/>
              <a:chExt cx="80700" cy="1526144"/>
            </a:xfrm>
          </p:grpSpPr>
          <p:sp>
            <p:nvSpPr>
              <p:cNvPr id="8628" name="Google Shape;8628;p67"/>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7"/>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7"/>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7"/>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7"/>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7"/>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8" name="Google Shape;8638;p67"/>
          <p:cNvGrpSpPr/>
          <p:nvPr/>
        </p:nvGrpSpPr>
        <p:grpSpPr>
          <a:xfrm>
            <a:off x="2623904" y="1198803"/>
            <a:ext cx="1364248" cy="1102133"/>
            <a:chOff x="2623904" y="1198803"/>
            <a:chExt cx="1364248" cy="1102133"/>
          </a:xfrm>
        </p:grpSpPr>
        <p:grpSp>
          <p:nvGrpSpPr>
            <p:cNvPr id="8639" name="Google Shape;8639;p67"/>
            <p:cNvGrpSpPr/>
            <p:nvPr/>
          </p:nvGrpSpPr>
          <p:grpSpPr>
            <a:xfrm>
              <a:off x="2623907" y="1198803"/>
              <a:ext cx="1364245" cy="273000"/>
              <a:chOff x="2623907" y="1198803"/>
              <a:chExt cx="1364245" cy="273000"/>
            </a:xfrm>
          </p:grpSpPr>
          <p:sp>
            <p:nvSpPr>
              <p:cNvPr id="8640" name="Google Shape;8640;p67"/>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67"/>
            <p:cNvGrpSpPr/>
            <p:nvPr/>
          </p:nvGrpSpPr>
          <p:grpSpPr>
            <a:xfrm>
              <a:off x="2623904" y="1476964"/>
              <a:ext cx="1364245" cy="273000"/>
              <a:chOff x="2623904" y="1476964"/>
              <a:chExt cx="1364245" cy="273000"/>
            </a:xfrm>
          </p:grpSpPr>
          <p:sp>
            <p:nvSpPr>
              <p:cNvPr id="8646" name="Google Shape;8646;p67"/>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7"/>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7"/>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1" name="Google Shape;8651;p67"/>
            <p:cNvGrpSpPr/>
            <p:nvPr/>
          </p:nvGrpSpPr>
          <p:grpSpPr>
            <a:xfrm>
              <a:off x="2623907" y="1749775"/>
              <a:ext cx="1364245" cy="273000"/>
              <a:chOff x="2623907" y="1749775"/>
              <a:chExt cx="1364245" cy="273000"/>
            </a:xfrm>
          </p:grpSpPr>
          <p:sp>
            <p:nvSpPr>
              <p:cNvPr id="8652" name="Google Shape;8652;p67"/>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7"/>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7" name="Google Shape;8657;p67"/>
            <p:cNvGrpSpPr/>
            <p:nvPr/>
          </p:nvGrpSpPr>
          <p:grpSpPr>
            <a:xfrm>
              <a:off x="2623904" y="2027936"/>
              <a:ext cx="1364245" cy="273000"/>
              <a:chOff x="2623904" y="2027936"/>
              <a:chExt cx="1364245" cy="273000"/>
            </a:xfrm>
          </p:grpSpPr>
          <p:sp>
            <p:nvSpPr>
              <p:cNvPr id="8658" name="Google Shape;8658;p6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63" name="Google Shape;8663;p67"/>
          <p:cNvGrpSpPr/>
          <p:nvPr/>
        </p:nvGrpSpPr>
        <p:grpSpPr>
          <a:xfrm>
            <a:off x="2613365" y="2657986"/>
            <a:ext cx="1387541" cy="159124"/>
            <a:chOff x="3200660" y="2180272"/>
            <a:chExt cx="2563824" cy="378237"/>
          </a:xfrm>
        </p:grpSpPr>
        <p:sp>
          <p:nvSpPr>
            <p:cNvPr id="8664" name="Google Shape;8664;p6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2" name="Google Shape;8682;p67"/>
          <p:cNvGrpSpPr/>
          <p:nvPr/>
        </p:nvGrpSpPr>
        <p:grpSpPr>
          <a:xfrm>
            <a:off x="2609890" y="2935811"/>
            <a:ext cx="1390502" cy="159625"/>
            <a:chOff x="3530150" y="2790075"/>
            <a:chExt cx="1962600" cy="225300"/>
          </a:xfrm>
        </p:grpSpPr>
        <p:sp>
          <p:nvSpPr>
            <p:cNvPr id="8683" name="Google Shape;8683;p67"/>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7"/>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67"/>
          <p:cNvGrpSpPr/>
          <p:nvPr/>
        </p:nvGrpSpPr>
        <p:grpSpPr>
          <a:xfrm>
            <a:off x="2610543" y="3214137"/>
            <a:ext cx="1411629" cy="153761"/>
            <a:chOff x="3558802" y="4011427"/>
            <a:chExt cx="1866000" cy="111300"/>
          </a:xfrm>
        </p:grpSpPr>
        <p:sp>
          <p:nvSpPr>
            <p:cNvPr id="8686" name="Google Shape;8686;p6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7"/>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67"/>
          <p:cNvGrpSpPr/>
          <p:nvPr/>
        </p:nvGrpSpPr>
        <p:grpSpPr>
          <a:xfrm>
            <a:off x="2610235" y="2419536"/>
            <a:ext cx="1383503" cy="119749"/>
            <a:chOff x="3465975" y="2270276"/>
            <a:chExt cx="1986364" cy="171929"/>
          </a:xfrm>
        </p:grpSpPr>
        <p:sp>
          <p:nvSpPr>
            <p:cNvPr id="8689" name="Google Shape;8689;p6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7"/>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7"/>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7"/>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7"/>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7"/>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7" name="Google Shape;8697;p67"/>
          <p:cNvGrpSpPr/>
          <p:nvPr/>
        </p:nvGrpSpPr>
        <p:grpSpPr>
          <a:xfrm>
            <a:off x="2621243" y="3783187"/>
            <a:ext cx="1369531" cy="195460"/>
            <a:chOff x="723300" y="4253549"/>
            <a:chExt cx="2276482" cy="324900"/>
          </a:xfrm>
        </p:grpSpPr>
        <p:sp>
          <p:nvSpPr>
            <p:cNvPr id="8698" name="Google Shape;8698;p6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7"/>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67"/>
          <p:cNvGrpSpPr/>
          <p:nvPr/>
        </p:nvGrpSpPr>
        <p:grpSpPr>
          <a:xfrm>
            <a:off x="2610803" y="3484367"/>
            <a:ext cx="1389066" cy="180119"/>
            <a:chOff x="705948" y="3788465"/>
            <a:chExt cx="2308953" cy="299400"/>
          </a:xfrm>
        </p:grpSpPr>
        <p:sp>
          <p:nvSpPr>
            <p:cNvPr id="8704" name="Google Shape;8704;p6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7"/>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7"/>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67"/>
          <p:cNvGrpSpPr/>
          <p:nvPr/>
        </p:nvGrpSpPr>
        <p:grpSpPr>
          <a:xfrm>
            <a:off x="2658741" y="4097347"/>
            <a:ext cx="1304609" cy="294074"/>
            <a:chOff x="2658741" y="4097347"/>
            <a:chExt cx="1304609" cy="294074"/>
          </a:xfrm>
        </p:grpSpPr>
        <p:grpSp>
          <p:nvGrpSpPr>
            <p:cNvPr id="8710" name="Google Shape;8710;p67"/>
            <p:cNvGrpSpPr/>
            <p:nvPr/>
          </p:nvGrpSpPr>
          <p:grpSpPr>
            <a:xfrm>
              <a:off x="2658741" y="4097347"/>
              <a:ext cx="118572" cy="294074"/>
              <a:chOff x="3343310" y="4475555"/>
              <a:chExt cx="127717" cy="316753"/>
            </a:xfrm>
          </p:grpSpPr>
          <p:sp>
            <p:nvSpPr>
              <p:cNvPr id="8711" name="Google Shape;8711;p6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67"/>
            <p:cNvGrpSpPr/>
            <p:nvPr/>
          </p:nvGrpSpPr>
          <p:grpSpPr>
            <a:xfrm>
              <a:off x="3815519" y="4098388"/>
              <a:ext cx="147831" cy="291991"/>
              <a:chOff x="3527539" y="4476677"/>
              <a:chExt cx="159232" cy="314510"/>
            </a:xfrm>
          </p:grpSpPr>
          <p:sp>
            <p:nvSpPr>
              <p:cNvPr id="8714" name="Google Shape;8714;p6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67"/>
            <p:cNvGrpSpPr/>
            <p:nvPr/>
          </p:nvGrpSpPr>
          <p:grpSpPr>
            <a:xfrm>
              <a:off x="3511696" y="4098388"/>
              <a:ext cx="147831" cy="291991"/>
              <a:chOff x="3527539" y="4476677"/>
              <a:chExt cx="159232" cy="314510"/>
            </a:xfrm>
          </p:grpSpPr>
          <p:sp>
            <p:nvSpPr>
              <p:cNvPr id="8717" name="Google Shape;8717;p6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9" name="Google Shape;8719;p67"/>
            <p:cNvGrpSpPr/>
            <p:nvPr/>
          </p:nvGrpSpPr>
          <p:grpSpPr>
            <a:xfrm>
              <a:off x="3207874" y="4098388"/>
              <a:ext cx="147831" cy="291991"/>
              <a:chOff x="3527539" y="4476677"/>
              <a:chExt cx="159232" cy="314510"/>
            </a:xfrm>
          </p:grpSpPr>
          <p:sp>
            <p:nvSpPr>
              <p:cNvPr id="8720" name="Google Shape;8720;p6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2" name="Google Shape;8722;p67"/>
            <p:cNvGrpSpPr/>
            <p:nvPr/>
          </p:nvGrpSpPr>
          <p:grpSpPr>
            <a:xfrm>
              <a:off x="2933305" y="4097347"/>
              <a:ext cx="118572" cy="294074"/>
              <a:chOff x="3343310" y="4475555"/>
              <a:chExt cx="127717" cy="316753"/>
            </a:xfrm>
          </p:grpSpPr>
          <p:sp>
            <p:nvSpPr>
              <p:cNvPr id="8723" name="Google Shape;8723;p6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5" name="Google Shape;8725;p67"/>
          <p:cNvGrpSpPr/>
          <p:nvPr/>
        </p:nvGrpSpPr>
        <p:grpSpPr>
          <a:xfrm>
            <a:off x="4277571" y="2080469"/>
            <a:ext cx="1433821" cy="191501"/>
            <a:chOff x="4273350" y="2080469"/>
            <a:chExt cx="1433821" cy="191501"/>
          </a:xfrm>
        </p:grpSpPr>
        <p:grpSp>
          <p:nvGrpSpPr>
            <p:cNvPr id="8726" name="Google Shape;8726;p67"/>
            <p:cNvGrpSpPr/>
            <p:nvPr/>
          </p:nvGrpSpPr>
          <p:grpSpPr>
            <a:xfrm>
              <a:off x="4273350" y="2080469"/>
              <a:ext cx="1433821" cy="0"/>
              <a:chOff x="5224975" y="2962250"/>
              <a:chExt cx="1544400" cy="0"/>
            </a:xfrm>
          </p:grpSpPr>
          <p:cxnSp>
            <p:nvCxnSpPr>
              <p:cNvPr id="8727" name="Google Shape;8727;p6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28" name="Google Shape;8728;p67"/>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729" name="Google Shape;8729;p67"/>
            <p:cNvGrpSpPr/>
            <p:nvPr/>
          </p:nvGrpSpPr>
          <p:grpSpPr>
            <a:xfrm>
              <a:off x="4273350" y="2271969"/>
              <a:ext cx="1433821" cy="0"/>
              <a:chOff x="5224975" y="2962250"/>
              <a:chExt cx="1544400" cy="0"/>
            </a:xfrm>
          </p:grpSpPr>
          <p:cxnSp>
            <p:nvCxnSpPr>
              <p:cNvPr id="8730" name="Google Shape;8730;p6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31" name="Google Shape;8731;p67"/>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732" name="Google Shape;8732;p67"/>
          <p:cNvGrpSpPr/>
          <p:nvPr/>
        </p:nvGrpSpPr>
        <p:grpSpPr>
          <a:xfrm>
            <a:off x="4279126" y="1183036"/>
            <a:ext cx="1430711" cy="743389"/>
            <a:chOff x="5159450" y="1919950"/>
            <a:chExt cx="1541050" cy="862500"/>
          </a:xfrm>
        </p:grpSpPr>
        <p:sp>
          <p:nvSpPr>
            <p:cNvPr id="8733" name="Google Shape;8733;p6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734" name="Google Shape;8734;p67"/>
            <p:cNvGrpSpPr/>
            <p:nvPr/>
          </p:nvGrpSpPr>
          <p:grpSpPr>
            <a:xfrm>
              <a:off x="5159450" y="1919950"/>
              <a:ext cx="1541050" cy="862500"/>
              <a:chOff x="5159450" y="1919950"/>
              <a:chExt cx="1541050" cy="862500"/>
            </a:xfrm>
          </p:grpSpPr>
          <p:cxnSp>
            <p:nvCxnSpPr>
              <p:cNvPr id="8735" name="Google Shape;8735;p6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736" name="Google Shape;8736;p6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737" name="Google Shape;8737;p67"/>
          <p:cNvGrpSpPr/>
          <p:nvPr/>
        </p:nvGrpSpPr>
        <p:grpSpPr>
          <a:xfrm>
            <a:off x="4269239" y="2406364"/>
            <a:ext cx="1450484" cy="1052087"/>
            <a:chOff x="5230575" y="1554475"/>
            <a:chExt cx="2137150" cy="1550150"/>
          </a:xfrm>
        </p:grpSpPr>
        <p:sp>
          <p:nvSpPr>
            <p:cNvPr id="8738" name="Google Shape;8738;p67"/>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7"/>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7"/>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7"/>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7"/>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7"/>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7"/>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7"/>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7"/>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7"/>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7"/>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7"/>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7"/>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67"/>
          <p:cNvGrpSpPr/>
          <p:nvPr/>
        </p:nvGrpSpPr>
        <p:grpSpPr>
          <a:xfrm rot="10800000">
            <a:off x="4285790" y="3498553"/>
            <a:ext cx="1417383" cy="887946"/>
            <a:chOff x="5645403" y="2920021"/>
            <a:chExt cx="2650800" cy="2180614"/>
          </a:xfrm>
        </p:grpSpPr>
        <p:sp>
          <p:nvSpPr>
            <p:cNvPr id="8752" name="Google Shape;8752;p67"/>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53" name="Google Shape;8753;p67"/>
            <p:cNvCxnSpPr>
              <a:stCxn id="8752"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754" name="Google Shape;8754;p67"/>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55" name="Google Shape;8755;p67"/>
            <p:cNvCxnSpPr>
              <a:endCxn id="8754"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8756" name="Google Shape;8756;p67"/>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57" name="Google Shape;8757;p67"/>
            <p:cNvCxnSpPr>
              <a:stCxn id="8756"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758" name="Google Shape;8758;p67"/>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59" name="Google Shape;8759;p67"/>
            <p:cNvCxnSpPr>
              <a:endCxn id="8758"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760" name="Google Shape;8760;p67"/>
          <p:cNvGrpSpPr/>
          <p:nvPr/>
        </p:nvGrpSpPr>
        <p:grpSpPr>
          <a:xfrm>
            <a:off x="7386150" y="2401908"/>
            <a:ext cx="1071743" cy="1021579"/>
            <a:chOff x="7189833" y="2022667"/>
            <a:chExt cx="1251159" cy="1192597"/>
          </a:xfrm>
        </p:grpSpPr>
        <p:sp>
          <p:nvSpPr>
            <p:cNvPr id="8761" name="Google Shape;8761;p67"/>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7"/>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7"/>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7"/>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67"/>
          <p:cNvGrpSpPr/>
          <p:nvPr/>
        </p:nvGrpSpPr>
        <p:grpSpPr>
          <a:xfrm>
            <a:off x="727421" y="2828315"/>
            <a:ext cx="1695374" cy="1560837"/>
            <a:chOff x="727421" y="2828315"/>
            <a:chExt cx="1695374" cy="1560837"/>
          </a:xfrm>
        </p:grpSpPr>
        <p:grpSp>
          <p:nvGrpSpPr>
            <p:cNvPr id="8766" name="Google Shape;8766;p67"/>
            <p:cNvGrpSpPr/>
            <p:nvPr/>
          </p:nvGrpSpPr>
          <p:grpSpPr>
            <a:xfrm>
              <a:off x="819108" y="2882501"/>
              <a:ext cx="103104" cy="1426186"/>
              <a:chOff x="4674013" y="3100904"/>
              <a:chExt cx="122758" cy="1698043"/>
            </a:xfrm>
          </p:grpSpPr>
          <p:sp>
            <p:nvSpPr>
              <p:cNvPr id="8767" name="Google Shape;8767;p6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4" name="Google Shape;8774;p67"/>
            <p:cNvGrpSpPr/>
            <p:nvPr/>
          </p:nvGrpSpPr>
          <p:grpSpPr>
            <a:xfrm>
              <a:off x="1062475" y="2882501"/>
              <a:ext cx="103104" cy="1426186"/>
              <a:chOff x="4940438" y="3100904"/>
              <a:chExt cx="122758" cy="1698043"/>
            </a:xfrm>
          </p:grpSpPr>
          <p:sp>
            <p:nvSpPr>
              <p:cNvPr id="8775" name="Google Shape;8775;p6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67"/>
            <p:cNvGrpSpPr/>
            <p:nvPr/>
          </p:nvGrpSpPr>
          <p:grpSpPr>
            <a:xfrm>
              <a:off x="1299324" y="2882501"/>
              <a:ext cx="103104" cy="1426186"/>
              <a:chOff x="5206863" y="3100904"/>
              <a:chExt cx="122758" cy="1698043"/>
            </a:xfrm>
          </p:grpSpPr>
          <p:sp>
            <p:nvSpPr>
              <p:cNvPr id="8783" name="Google Shape;8783;p6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67"/>
            <p:cNvGrpSpPr/>
            <p:nvPr/>
          </p:nvGrpSpPr>
          <p:grpSpPr>
            <a:xfrm>
              <a:off x="1786057" y="2882501"/>
              <a:ext cx="103104" cy="1426186"/>
              <a:chOff x="6006138" y="3143629"/>
              <a:chExt cx="122758" cy="1698043"/>
            </a:xfrm>
          </p:grpSpPr>
          <p:sp>
            <p:nvSpPr>
              <p:cNvPr id="8791" name="Google Shape;8791;p6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67"/>
            <p:cNvGrpSpPr/>
            <p:nvPr/>
          </p:nvGrpSpPr>
          <p:grpSpPr>
            <a:xfrm>
              <a:off x="2029422" y="2882501"/>
              <a:ext cx="103104" cy="1426186"/>
              <a:chOff x="6805413" y="3100904"/>
              <a:chExt cx="122758" cy="1698043"/>
            </a:xfrm>
          </p:grpSpPr>
          <p:sp>
            <p:nvSpPr>
              <p:cNvPr id="8799" name="Google Shape;8799;p6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6" name="Google Shape;8806;p67"/>
            <p:cNvGrpSpPr/>
            <p:nvPr/>
          </p:nvGrpSpPr>
          <p:grpSpPr>
            <a:xfrm>
              <a:off x="727421" y="2828315"/>
              <a:ext cx="1695374" cy="1560837"/>
              <a:chOff x="734799" y="2782450"/>
              <a:chExt cx="1571100" cy="1577400"/>
            </a:xfrm>
          </p:grpSpPr>
          <p:cxnSp>
            <p:nvCxnSpPr>
              <p:cNvPr id="8807" name="Google Shape;8807;p6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808" name="Google Shape;8808;p6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809" name="Google Shape;8809;p67"/>
            <p:cNvGrpSpPr/>
            <p:nvPr/>
          </p:nvGrpSpPr>
          <p:grpSpPr>
            <a:xfrm>
              <a:off x="2272795" y="2882501"/>
              <a:ext cx="103104" cy="1426186"/>
              <a:chOff x="5206863" y="3100904"/>
              <a:chExt cx="122758" cy="1698043"/>
            </a:xfrm>
          </p:grpSpPr>
          <p:sp>
            <p:nvSpPr>
              <p:cNvPr id="8810" name="Google Shape;8810;p6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67"/>
            <p:cNvGrpSpPr/>
            <p:nvPr/>
          </p:nvGrpSpPr>
          <p:grpSpPr>
            <a:xfrm>
              <a:off x="1542694" y="2882501"/>
              <a:ext cx="103104" cy="1426186"/>
              <a:chOff x="6006138" y="3143629"/>
              <a:chExt cx="122758" cy="1698043"/>
            </a:xfrm>
          </p:grpSpPr>
          <p:sp>
            <p:nvSpPr>
              <p:cNvPr id="8818" name="Google Shape;8818;p6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5" name="Google Shape;8825;p67"/>
          <p:cNvGrpSpPr/>
          <p:nvPr/>
        </p:nvGrpSpPr>
        <p:grpSpPr>
          <a:xfrm>
            <a:off x="5936000" y="2405887"/>
            <a:ext cx="1248543" cy="1025319"/>
            <a:chOff x="5183758" y="1210600"/>
            <a:chExt cx="3605380" cy="2960783"/>
          </a:xfrm>
        </p:grpSpPr>
        <p:sp>
          <p:nvSpPr>
            <p:cNvPr id="8826" name="Google Shape;8826;p6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30" name="Google Shape;8830;p67"/>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8831" name="Google Shape;8831;p67"/>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8832" name="Google Shape;8832;p67"/>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8833" name="Google Shape;8833;p67"/>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8834" name="Google Shape;8834;p67"/>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67"/>
          <p:cNvGrpSpPr/>
          <p:nvPr/>
        </p:nvGrpSpPr>
        <p:grpSpPr>
          <a:xfrm>
            <a:off x="5793062" y="3544204"/>
            <a:ext cx="2664831" cy="843440"/>
            <a:chOff x="5916567" y="1099697"/>
            <a:chExt cx="2556683" cy="809211"/>
          </a:xfrm>
        </p:grpSpPr>
        <p:sp>
          <p:nvSpPr>
            <p:cNvPr id="8836" name="Google Shape;8836;p67"/>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7"/>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7"/>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7"/>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7"/>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7"/>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7"/>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7"/>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67"/>
          <p:cNvGrpSpPr/>
          <p:nvPr/>
        </p:nvGrpSpPr>
        <p:grpSpPr>
          <a:xfrm>
            <a:off x="5900602" y="1193063"/>
            <a:ext cx="1299851" cy="1023338"/>
            <a:chOff x="5900602" y="1193063"/>
            <a:chExt cx="1299851" cy="1023338"/>
          </a:xfrm>
        </p:grpSpPr>
        <p:grpSp>
          <p:nvGrpSpPr>
            <p:cNvPr id="8845" name="Google Shape;8845;p67"/>
            <p:cNvGrpSpPr/>
            <p:nvPr/>
          </p:nvGrpSpPr>
          <p:grpSpPr>
            <a:xfrm>
              <a:off x="6743564" y="1193063"/>
              <a:ext cx="456889" cy="700379"/>
              <a:chOff x="6743564" y="1193063"/>
              <a:chExt cx="456889" cy="700379"/>
            </a:xfrm>
          </p:grpSpPr>
          <p:grpSp>
            <p:nvGrpSpPr>
              <p:cNvPr id="8846" name="Google Shape;8846;p67"/>
              <p:cNvGrpSpPr/>
              <p:nvPr/>
            </p:nvGrpSpPr>
            <p:grpSpPr>
              <a:xfrm>
                <a:off x="6743564" y="1690731"/>
                <a:ext cx="214402" cy="202710"/>
                <a:chOff x="6743564" y="1690731"/>
                <a:chExt cx="214402" cy="202710"/>
              </a:xfrm>
            </p:grpSpPr>
            <p:sp>
              <p:nvSpPr>
                <p:cNvPr id="8847" name="Google Shape;8847;p67"/>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7"/>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67"/>
              <p:cNvGrpSpPr/>
              <p:nvPr/>
            </p:nvGrpSpPr>
            <p:grpSpPr>
              <a:xfrm>
                <a:off x="6915505" y="1193063"/>
                <a:ext cx="284947" cy="589637"/>
                <a:chOff x="6915505" y="1193063"/>
                <a:chExt cx="284947" cy="589637"/>
              </a:xfrm>
            </p:grpSpPr>
            <p:sp>
              <p:nvSpPr>
                <p:cNvPr id="8850" name="Google Shape;8850;p6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51" name="Google Shape;8851;p67"/>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8852" name="Google Shape;8852;p67"/>
            <p:cNvGrpSpPr/>
            <p:nvPr/>
          </p:nvGrpSpPr>
          <p:grpSpPr>
            <a:xfrm>
              <a:off x="6520337" y="1193063"/>
              <a:ext cx="341815" cy="801589"/>
              <a:chOff x="6520337" y="1193063"/>
              <a:chExt cx="341815" cy="801589"/>
            </a:xfrm>
          </p:grpSpPr>
          <p:grpSp>
            <p:nvGrpSpPr>
              <p:cNvPr id="8853" name="Google Shape;8853;p67"/>
              <p:cNvGrpSpPr/>
              <p:nvPr/>
            </p:nvGrpSpPr>
            <p:grpSpPr>
              <a:xfrm>
                <a:off x="6520337" y="1589527"/>
                <a:ext cx="213950" cy="405125"/>
                <a:chOff x="6520337" y="1589527"/>
                <a:chExt cx="213950" cy="405125"/>
              </a:xfrm>
            </p:grpSpPr>
            <p:sp>
              <p:nvSpPr>
                <p:cNvPr id="8854" name="Google Shape;8854;p6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7"/>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67"/>
              <p:cNvGrpSpPr/>
              <p:nvPr/>
            </p:nvGrpSpPr>
            <p:grpSpPr>
              <a:xfrm>
                <a:off x="6577204" y="1193063"/>
                <a:ext cx="284947" cy="453562"/>
                <a:chOff x="6577204" y="1193063"/>
                <a:chExt cx="284947" cy="453562"/>
              </a:xfrm>
            </p:grpSpPr>
            <p:sp>
              <p:nvSpPr>
                <p:cNvPr id="8857" name="Google Shape;8857;p6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58" name="Google Shape;8858;p67"/>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8859" name="Google Shape;8859;p67"/>
            <p:cNvGrpSpPr/>
            <p:nvPr/>
          </p:nvGrpSpPr>
          <p:grpSpPr>
            <a:xfrm>
              <a:off x="6238903" y="1193063"/>
              <a:ext cx="300475" cy="901782"/>
              <a:chOff x="6238903" y="1193063"/>
              <a:chExt cx="300475" cy="901782"/>
            </a:xfrm>
          </p:grpSpPr>
          <p:grpSp>
            <p:nvGrpSpPr>
              <p:cNvPr id="8860" name="Google Shape;8860;p67"/>
              <p:cNvGrpSpPr/>
              <p:nvPr/>
            </p:nvGrpSpPr>
            <p:grpSpPr>
              <a:xfrm>
                <a:off x="6290865" y="1489315"/>
                <a:ext cx="248514" cy="605530"/>
                <a:chOff x="6290865" y="1489315"/>
                <a:chExt cx="248514" cy="605530"/>
              </a:xfrm>
            </p:grpSpPr>
            <p:sp>
              <p:nvSpPr>
                <p:cNvPr id="8861" name="Google Shape;8861;p6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7"/>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67"/>
              <p:cNvGrpSpPr/>
              <p:nvPr/>
            </p:nvGrpSpPr>
            <p:grpSpPr>
              <a:xfrm>
                <a:off x="6238903" y="1193063"/>
                <a:ext cx="284947" cy="327512"/>
                <a:chOff x="6238903" y="1193063"/>
                <a:chExt cx="284947" cy="327512"/>
              </a:xfrm>
            </p:grpSpPr>
            <p:sp>
              <p:nvSpPr>
                <p:cNvPr id="8864" name="Google Shape;8864;p6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65" name="Google Shape;8865;p67"/>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8866" name="Google Shape;8866;p67"/>
            <p:cNvGrpSpPr/>
            <p:nvPr/>
          </p:nvGrpSpPr>
          <p:grpSpPr>
            <a:xfrm>
              <a:off x="5900602" y="1193063"/>
              <a:ext cx="444345" cy="1023338"/>
              <a:chOff x="5900602" y="1193063"/>
              <a:chExt cx="444345" cy="1023338"/>
            </a:xfrm>
          </p:grpSpPr>
          <p:grpSp>
            <p:nvGrpSpPr>
              <p:cNvPr id="8867" name="Google Shape;8867;p67"/>
              <p:cNvGrpSpPr/>
              <p:nvPr/>
            </p:nvGrpSpPr>
            <p:grpSpPr>
              <a:xfrm>
                <a:off x="6046501" y="1367785"/>
                <a:ext cx="298446" cy="848616"/>
                <a:chOff x="6046501" y="1367785"/>
                <a:chExt cx="298446" cy="848616"/>
              </a:xfrm>
            </p:grpSpPr>
            <p:sp>
              <p:nvSpPr>
                <p:cNvPr id="8868" name="Google Shape;8868;p6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7"/>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67"/>
              <p:cNvGrpSpPr/>
              <p:nvPr/>
            </p:nvGrpSpPr>
            <p:grpSpPr>
              <a:xfrm>
                <a:off x="5900602" y="1193063"/>
                <a:ext cx="284947" cy="182312"/>
                <a:chOff x="5900602" y="1193063"/>
                <a:chExt cx="284947" cy="182312"/>
              </a:xfrm>
            </p:grpSpPr>
            <p:sp>
              <p:nvSpPr>
                <p:cNvPr id="8871" name="Google Shape;8871;p6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2" name="Google Shape;8872;p6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8873" name="Google Shape;8873;p67"/>
          <p:cNvGrpSpPr/>
          <p:nvPr/>
        </p:nvGrpSpPr>
        <p:grpSpPr>
          <a:xfrm>
            <a:off x="7238484" y="1193208"/>
            <a:ext cx="1219413" cy="1051365"/>
            <a:chOff x="7287122" y="1165658"/>
            <a:chExt cx="1219413" cy="1051365"/>
          </a:xfrm>
        </p:grpSpPr>
        <p:grpSp>
          <p:nvGrpSpPr>
            <p:cNvPr id="8874" name="Google Shape;8874;p67"/>
            <p:cNvGrpSpPr/>
            <p:nvPr/>
          </p:nvGrpSpPr>
          <p:grpSpPr>
            <a:xfrm>
              <a:off x="7287122" y="1969723"/>
              <a:ext cx="1219413" cy="247300"/>
              <a:chOff x="7287122" y="1969723"/>
              <a:chExt cx="1219413" cy="247300"/>
            </a:xfrm>
          </p:grpSpPr>
          <p:sp>
            <p:nvSpPr>
              <p:cNvPr id="8875" name="Google Shape;8875;p6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6" name="Google Shape;8876;p67"/>
              <p:cNvGrpSpPr/>
              <p:nvPr/>
            </p:nvGrpSpPr>
            <p:grpSpPr>
              <a:xfrm>
                <a:off x="7287122" y="2063892"/>
                <a:ext cx="1151753" cy="73428"/>
                <a:chOff x="7287122" y="2063892"/>
                <a:chExt cx="1151753" cy="73428"/>
              </a:xfrm>
            </p:grpSpPr>
            <p:sp>
              <p:nvSpPr>
                <p:cNvPr id="8877" name="Google Shape;8877;p6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8" name="Google Shape;8878;p6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879" name="Google Shape;8879;p67"/>
            <p:cNvGrpSpPr/>
            <p:nvPr/>
          </p:nvGrpSpPr>
          <p:grpSpPr>
            <a:xfrm>
              <a:off x="7287122" y="1712201"/>
              <a:ext cx="1219403" cy="246767"/>
              <a:chOff x="7287122" y="1712201"/>
              <a:chExt cx="1219403" cy="246767"/>
            </a:xfrm>
          </p:grpSpPr>
          <p:sp>
            <p:nvSpPr>
              <p:cNvPr id="8880" name="Google Shape;8880;p6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1" name="Google Shape;8881;p67"/>
              <p:cNvGrpSpPr/>
              <p:nvPr/>
            </p:nvGrpSpPr>
            <p:grpSpPr>
              <a:xfrm>
                <a:off x="7287122" y="1842861"/>
                <a:ext cx="1005303" cy="73419"/>
                <a:chOff x="7287122" y="1842861"/>
                <a:chExt cx="1005303" cy="73419"/>
              </a:xfrm>
            </p:grpSpPr>
            <p:sp>
              <p:nvSpPr>
                <p:cNvPr id="8882" name="Google Shape;8882;p6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3" name="Google Shape;8883;p6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884" name="Google Shape;8884;p67"/>
            <p:cNvGrpSpPr/>
            <p:nvPr/>
          </p:nvGrpSpPr>
          <p:grpSpPr>
            <a:xfrm>
              <a:off x="7287122" y="1447520"/>
              <a:ext cx="1219403" cy="286667"/>
              <a:chOff x="7287122" y="1447520"/>
              <a:chExt cx="1219403" cy="286667"/>
            </a:xfrm>
          </p:grpSpPr>
          <p:sp>
            <p:nvSpPr>
              <p:cNvPr id="8885" name="Google Shape;8885;p6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6" name="Google Shape;8886;p67"/>
              <p:cNvGrpSpPr/>
              <p:nvPr/>
            </p:nvGrpSpPr>
            <p:grpSpPr>
              <a:xfrm>
                <a:off x="7287122" y="1581977"/>
                <a:ext cx="852803" cy="73428"/>
                <a:chOff x="7287122" y="1581977"/>
                <a:chExt cx="852803" cy="73428"/>
              </a:xfrm>
            </p:grpSpPr>
            <p:sp>
              <p:nvSpPr>
                <p:cNvPr id="8887" name="Google Shape;8887;p6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8" name="Google Shape;8888;p6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889" name="Google Shape;8889;p67"/>
            <p:cNvGrpSpPr/>
            <p:nvPr/>
          </p:nvGrpSpPr>
          <p:grpSpPr>
            <a:xfrm>
              <a:off x="7287122" y="1165658"/>
              <a:ext cx="1219403" cy="344253"/>
              <a:chOff x="7287122" y="1165658"/>
              <a:chExt cx="1219403" cy="344253"/>
            </a:xfrm>
          </p:grpSpPr>
          <p:sp>
            <p:nvSpPr>
              <p:cNvPr id="8890" name="Google Shape;8890;p6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1" name="Google Shape;8891;p67"/>
              <p:cNvGrpSpPr/>
              <p:nvPr/>
            </p:nvGrpSpPr>
            <p:grpSpPr>
              <a:xfrm>
                <a:off x="7287122" y="1341025"/>
                <a:ext cx="695703" cy="73419"/>
                <a:chOff x="7287122" y="1341025"/>
                <a:chExt cx="695703" cy="73419"/>
              </a:xfrm>
            </p:grpSpPr>
            <p:sp>
              <p:nvSpPr>
                <p:cNvPr id="8892" name="Google Shape;8892;p6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3" name="Google Shape;8893;p6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897" name="Shape 8897"/>
        <p:cNvGrpSpPr/>
        <p:nvPr/>
      </p:nvGrpSpPr>
      <p:grpSpPr>
        <a:xfrm>
          <a:off x="0" y="0"/>
          <a:ext cx="0" cy="0"/>
          <a:chOff x="0" y="0"/>
          <a:chExt cx="0" cy="0"/>
        </a:xfrm>
      </p:grpSpPr>
      <p:sp>
        <p:nvSpPr>
          <p:cNvPr id="8898" name="Google Shape;8898;p6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99" name="Google Shape;8899;p68"/>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900" name="Google Shape;8900;p68"/>
          <p:cNvGrpSpPr/>
          <p:nvPr/>
        </p:nvGrpSpPr>
        <p:grpSpPr>
          <a:xfrm>
            <a:off x="866243" y="2291587"/>
            <a:ext cx="415546" cy="355053"/>
            <a:chOff x="866243" y="2291587"/>
            <a:chExt cx="415546" cy="355053"/>
          </a:xfrm>
        </p:grpSpPr>
        <p:sp>
          <p:nvSpPr>
            <p:cNvPr id="8901" name="Google Shape;8901;p68"/>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8"/>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8"/>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8"/>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8"/>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6" name="Google Shape;8906;p68"/>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7" name="Google Shape;8907;p68"/>
          <p:cNvGrpSpPr/>
          <p:nvPr/>
        </p:nvGrpSpPr>
        <p:grpSpPr>
          <a:xfrm>
            <a:off x="1958520" y="2302574"/>
            <a:ext cx="359213" cy="327807"/>
            <a:chOff x="1958520" y="2302574"/>
            <a:chExt cx="359213" cy="327807"/>
          </a:xfrm>
        </p:grpSpPr>
        <p:sp>
          <p:nvSpPr>
            <p:cNvPr id="8908" name="Google Shape;8908;p68"/>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8"/>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8"/>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68"/>
          <p:cNvGrpSpPr/>
          <p:nvPr/>
        </p:nvGrpSpPr>
        <p:grpSpPr>
          <a:xfrm>
            <a:off x="2579882" y="2287427"/>
            <a:ext cx="207582" cy="359594"/>
            <a:chOff x="2656082" y="2287427"/>
            <a:chExt cx="207582" cy="359594"/>
          </a:xfrm>
        </p:grpSpPr>
        <p:sp>
          <p:nvSpPr>
            <p:cNvPr id="8912" name="Google Shape;8912;p68"/>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8"/>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8"/>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8"/>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68"/>
          <p:cNvGrpSpPr/>
          <p:nvPr/>
        </p:nvGrpSpPr>
        <p:grpSpPr>
          <a:xfrm>
            <a:off x="3049653" y="2321468"/>
            <a:ext cx="362991" cy="290018"/>
            <a:chOff x="3049653" y="2321468"/>
            <a:chExt cx="362991" cy="290018"/>
          </a:xfrm>
        </p:grpSpPr>
        <p:sp>
          <p:nvSpPr>
            <p:cNvPr id="8917" name="Google Shape;8917;p68"/>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8"/>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8"/>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8"/>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68"/>
          <p:cNvGrpSpPr/>
          <p:nvPr/>
        </p:nvGrpSpPr>
        <p:grpSpPr>
          <a:xfrm>
            <a:off x="3564243" y="2289904"/>
            <a:ext cx="422342" cy="355243"/>
            <a:chOff x="3564243" y="2289904"/>
            <a:chExt cx="422342" cy="355243"/>
          </a:xfrm>
        </p:grpSpPr>
        <p:sp>
          <p:nvSpPr>
            <p:cNvPr id="8922" name="Google Shape;8922;p68"/>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8"/>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8"/>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8"/>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8"/>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7" name="Google Shape;8927;p68"/>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8" name="Google Shape;8928;p68"/>
          <p:cNvGrpSpPr/>
          <p:nvPr/>
        </p:nvGrpSpPr>
        <p:grpSpPr>
          <a:xfrm>
            <a:off x="4687894" y="2289713"/>
            <a:ext cx="359594" cy="353909"/>
            <a:chOff x="4687894" y="2289713"/>
            <a:chExt cx="359594" cy="353909"/>
          </a:xfrm>
        </p:grpSpPr>
        <p:sp>
          <p:nvSpPr>
            <p:cNvPr id="8929" name="Google Shape;8929;p68"/>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8"/>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8"/>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2" name="Google Shape;8932;p68"/>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3" name="Google Shape;8933;p68"/>
          <p:cNvGrpSpPr/>
          <p:nvPr/>
        </p:nvGrpSpPr>
        <p:grpSpPr>
          <a:xfrm>
            <a:off x="6372624" y="2308227"/>
            <a:ext cx="263567" cy="317614"/>
            <a:chOff x="6421399" y="2308227"/>
            <a:chExt cx="263567" cy="317614"/>
          </a:xfrm>
        </p:grpSpPr>
        <p:sp>
          <p:nvSpPr>
            <p:cNvPr id="8934" name="Google Shape;8934;p68"/>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8"/>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8"/>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8"/>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8" name="Google Shape;8938;p68"/>
          <p:cNvGrpSpPr/>
          <p:nvPr/>
        </p:nvGrpSpPr>
        <p:grpSpPr>
          <a:xfrm>
            <a:off x="6870193" y="2295620"/>
            <a:ext cx="360356" cy="343462"/>
            <a:chOff x="6870193" y="2295620"/>
            <a:chExt cx="360356" cy="343462"/>
          </a:xfrm>
        </p:grpSpPr>
        <p:sp>
          <p:nvSpPr>
            <p:cNvPr id="8939" name="Google Shape;8939;p68"/>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8"/>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68"/>
          <p:cNvGrpSpPr/>
          <p:nvPr/>
        </p:nvGrpSpPr>
        <p:grpSpPr>
          <a:xfrm>
            <a:off x="7441465" y="2302860"/>
            <a:ext cx="342192" cy="327140"/>
            <a:chOff x="7441465" y="2302860"/>
            <a:chExt cx="342192" cy="327140"/>
          </a:xfrm>
        </p:grpSpPr>
        <p:sp>
          <p:nvSpPr>
            <p:cNvPr id="8942" name="Google Shape;8942;p68"/>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8"/>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68"/>
          <p:cNvGrpSpPr/>
          <p:nvPr/>
        </p:nvGrpSpPr>
        <p:grpSpPr>
          <a:xfrm>
            <a:off x="7989683" y="2350207"/>
            <a:ext cx="332761" cy="234066"/>
            <a:chOff x="7989683" y="2350207"/>
            <a:chExt cx="332761" cy="234066"/>
          </a:xfrm>
        </p:grpSpPr>
        <p:sp>
          <p:nvSpPr>
            <p:cNvPr id="8945" name="Google Shape;8945;p68"/>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8"/>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8"/>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8"/>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8"/>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8"/>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68"/>
          <p:cNvGrpSpPr/>
          <p:nvPr/>
        </p:nvGrpSpPr>
        <p:grpSpPr>
          <a:xfrm>
            <a:off x="5823294" y="2309751"/>
            <a:ext cx="315327" cy="314978"/>
            <a:chOff x="5823294" y="2309751"/>
            <a:chExt cx="315327" cy="314978"/>
          </a:xfrm>
        </p:grpSpPr>
        <p:sp>
          <p:nvSpPr>
            <p:cNvPr id="8952" name="Google Shape;8952;p68"/>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8"/>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8"/>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8"/>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8"/>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8"/>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8"/>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8"/>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8"/>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8"/>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8"/>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8"/>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8"/>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8"/>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8"/>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8"/>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8"/>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68"/>
          <p:cNvGrpSpPr/>
          <p:nvPr/>
        </p:nvGrpSpPr>
        <p:grpSpPr>
          <a:xfrm>
            <a:off x="2497275" y="2744159"/>
            <a:ext cx="370930" cy="370549"/>
            <a:chOff x="2497275" y="2744159"/>
            <a:chExt cx="370930" cy="370549"/>
          </a:xfrm>
        </p:grpSpPr>
        <p:sp>
          <p:nvSpPr>
            <p:cNvPr id="8970" name="Google Shape;8970;p68"/>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8"/>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8"/>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8"/>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8"/>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8"/>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6" name="Google Shape;8976;p68"/>
          <p:cNvGrpSpPr/>
          <p:nvPr/>
        </p:nvGrpSpPr>
        <p:grpSpPr>
          <a:xfrm>
            <a:off x="860940" y="2746477"/>
            <a:ext cx="371883" cy="365691"/>
            <a:chOff x="860940" y="2746477"/>
            <a:chExt cx="371883" cy="365691"/>
          </a:xfrm>
        </p:grpSpPr>
        <p:sp>
          <p:nvSpPr>
            <p:cNvPr id="8977" name="Google Shape;8977;p68"/>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8"/>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8"/>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8"/>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8"/>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68"/>
          <p:cNvGrpSpPr/>
          <p:nvPr/>
        </p:nvGrpSpPr>
        <p:grpSpPr>
          <a:xfrm>
            <a:off x="1493849" y="2775533"/>
            <a:ext cx="283985" cy="341080"/>
            <a:chOff x="1493849" y="2775533"/>
            <a:chExt cx="283985" cy="341080"/>
          </a:xfrm>
        </p:grpSpPr>
        <p:sp>
          <p:nvSpPr>
            <p:cNvPr id="8983" name="Google Shape;8983;p68"/>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8"/>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68"/>
          <p:cNvGrpSpPr/>
          <p:nvPr/>
        </p:nvGrpSpPr>
        <p:grpSpPr>
          <a:xfrm>
            <a:off x="1952836" y="2774422"/>
            <a:ext cx="372835" cy="342573"/>
            <a:chOff x="1952836" y="2774422"/>
            <a:chExt cx="372835" cy="342573"/>
          </a:xfrm>
        </p:grpSpPr>
        <p:sp>
          <p:nvSpPr>
            <p:cNvPr id="8986" name="Google Shape;8986;p68"/>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8"/>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8"/>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68"/>
          <p:cNvGrpSpPr/>
          <p:nvPr/>
        </p:nvGrpSpPr>
        <p:grpSpPr>
          <a:xfrm>
            <a:off x="3079916" y="2744477"/>
            <a:ext cx="332729" cy="372518"/>
            <a:chOff x="3079916" y="2744477"/>
            <a:chExt cx="332729" cy="372518"/>
          </a:xfrm>
        </p:grpSpPr>
        <p:sp>
          <p:nvSpPr>
            <p:cNvPr id="8990" name="Google Shape;8990;p68"/>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8"/>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8"/>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3" name="Google Shape;8993;p68"/>
          <p:cNvGrpSpPr/>
          <p:nvPr/>
        </p:nvGrpSpPr>
        <p:grpSpPr>
          <a:xfrm>
            <a:off x="3620576" y="2745525"/>
            <a:ext cx="336889" cy="355592"/>
            <a:chOff x="3620576" y="2745525"/>
            <a:chExt cx="336889" cy="355592"/>
          </a:xfrm>
        </p:grpSpPr>
        <p:sp>
          <p:nvSpPr>
            <p:cNvPr id="8994" name="Google Shape;8994;p68"/>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8"/>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6" name="Google Shape;8996;p68"/>
          <p:cNvGrpSpPr/>
          <p:nvPr/>
        </p:nvGrpSpPr>
        <p:grpSpPr>
          <a:xfrm>
            <a:off x="4126815" y="2760704"/>
            <a:ext cx="380393" cy="363118"/>
            <a:chOff x="4126815" y="2760704"/>
            <a:chExt cx="380393" cy="363118"/>
          </a:xfrm>
        </p:grpSpPr>
        <p:sp>
          <p:nvSpPr>
            <p:cNvPr id="8997" name="Google Shape;8997;p68"/>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8"/>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8"/>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8"/>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68"/>
          <p:cNvGrpSpPr/>
          <p:nvPr/>
        </p:nvGrpSpPr>
        <p:grpSpPr>
          <a:xfrm>
            <a:off x="4675986" y="2745684"/>
            <a:ext cx="381346" cy="368644"/>
            <a:chOff x="4675986" y="2745684"/>
            <a:chExt cx="381346" cy="368644"/>
          </a:xfrm>
        </p:grpSpPr>
        <p:sp>
          <p:nvSpPr>
            <p:cNvPr id="9002" name="Google Shape;9002;p68"/>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8"/>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68"/>
          <p:cNvGrpSpPr/>
          <p:nvPr/>
        </p:nvGrpSpPr>
        <p:grpSpPr>
          <a:xfrm>
            <a:off x="5220616" y="2791061"/>
            <a:ext cx="373185" cy="302466"/>
            <a:chOff x="5220616" y="2791061"/>
            <a:chExt cx="373185" cy="302466"/>
          </a:xfrm>
        </p:grpSpPr>
        <p:sp>
          <p:nvSpPr>
            <p:cNvPr id="9005" name="Google Shape;9005;p68"/>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8"/>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8"/>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8"/>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8"/>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8"/>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8"/>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8"/>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8"/>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8"/>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8"/>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8"/>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8"/>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8"/>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8"/>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8"/>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8"/>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8"/>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3" name="Google Shape;9023;p68"/>
          <p:cNvGrpSpPr/>
          <p:nvPr/>
        </p:nvGrpSpPr>
        <p:grpSpPr>
          <a:xfrm>
            <a:off x="5788661" y="2772517"/>
            <a:ext cx="284366" cy="344097"/>
            <a:chOff x="5864861" y="2772517"/>
            <a:chExt cx="284366" cy="344097"/>
          </a:xfrm>
        </p:grpSpPr>
        <p:sp>
          <p:nvSpPr>
            <p:cNvPr id="9024" name="Google Shape;9024;p68"/>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8"/>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8"/>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8"/>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8"/>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8"/>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0" name="Google Shape;9030;p68"/>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31" name="Google Shape;9031;p68"/>
          <p:cNvGrpSpPr/>
          <p:nvPr/>
        </p:nvGrpSpPr>
        <p:grpSpPr>
          <a:xfrm>
            <a:off x="6974158" y="2789537"/>
            <a:ext cx="255247" cy="327458"/>
            <a:chOff x="6974158" y="2789537"/>
            <a:chExt cx="255247" cy="327458"/>
          </a:xfrm>
        </p:grpSpPr>
        <p:sp>
          <p:nvSpPr>
            <p:cNvPr id="9032" name="Google Shape;9032;p68"/>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8"/>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8"/>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8"/>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8"/>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8"/>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68"/>
          <p:cNvGrpSpPr/>
          <p:nvPr/>
        </p:nvGrpSpPr>
        <p:grpSpPr>
          <a:xfrm>
            <a:off x="7530697" y="2790299"/>
            <a:ext cx="244291" cy="326314"/>
            <a:chOff x="7530697" y="2790299"/>
            <a:chExt cx="244291" cy="326314"/>
          </a:xfrm>
        </p:grpSpPr>
        <p:sp>
          <p:nvSpPr>
            <p:cNvPr id="9039" name="Google Shape;9039;p68"/>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8"/>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8"/>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8"/>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8"/>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8"/>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68"/>
          <p:cNvGrpSpPr/>
          <p:nvPr/>
        </p:nvGrpSpPr>
        <p:grpSpPr>
          <a:xfrm>
            <a:off x="7988191" y="2832248"/>
            <a:ext cx="332348" cy="283985"/>
            <a:chOff x="7988191" y="2832248"/>
            <a:chExt cx="332348" cy="283985"/>
          </a:xfrm>
        </p:grpSpPr>
        <p:sp>
          <p:nvSpPr>
            <p:cNvPr id="9046" name="Google Shape;9046;p68"/>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8"/>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8"/>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9" name="Google Shape;9049;p68"/>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0" name="Google Shape;9050;p68"/>
          <p:cNvGrpSpPr/>
          <p:nvPr/>
        </p:nvGrpSpPr>
        <p:grpSpPr>
          <a:xfrm>
            <a:off x="3588440" y="3258368"/>
            <a:ext cx="364484" cy="262423"/>
            <a:chOff x="3588440" y="3258368"/>
            <a:chExt cx="364484" cy="262423"/>
          </a:xfrm>
        </p:grpSpPr>
        <p:sp>
          <p:nvSpPr>
            <p:cNvPr id="9051" name="Google Shape;9051;p68"/>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8"/>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8"/>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8"/>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8"/>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8"/>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7" name="Google Shape;9057;p68"/>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8" name="Google Shape;9058;p68"/>
          <p:cNvGrpSpPr/>
          <p:nvPr/>
        </p:nvGrpSpPr>
        <p:grpSpPr>
          <a:xfrm>
            <a:off x="5765817" y="3227724"/>
            <a:ext cx="364865" cy="324822"/>
            <a:chOff x="5765817" y="3227724"/>
            <a:chExt cx="364865" cy="324822"/>
          </a:xfrm>
        </p:grpSpPr>
        <p:sp>
          <p:nvSpPr>
            <p:cNvPr id="9059" name="Google Shape;9059;p68"/>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8"/>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8"/>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68"/>
          <p:cNvGrpSpPr/>
          <p:nvPr/>
        </p:nvGrpSpPr>
        <p:grpSpPr>
          <a:xfrm>
            <a:off x="6228583" y="3237664"/>
            <a:ext cx="446539" cy="303895"/>
            <a:chOff x="6228583" y="3237664"/>
            <a:chExt cx="446539" cy="303895"/>
          </a:xfrm>
        </p:grpSpPr>
        <p:sp>
          <p:nvSpPr>
            <p:cNvPr id="9063" name="Google Shape;9063;p68"/>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8"/>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8"/>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8"/>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8"/>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8"/>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8"/>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8"/>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8"/>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8"/>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8"/>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8"/>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8"/>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8"/>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8"/>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8"/>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8"/>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68"/>
          <p:cNvGrpSpPr/>
          <p:nvPr/>
        </p:nvGrpSpPr>
        <p:grpSpPr>
          <a:xfrm>
            <a:off x="865862" y="3207306"/>
            <a:ext cx="364484" cy="364897"/>
            <a:chOff x="865862" y="3207306"/>
            <a:chExt cx="364484" cy="364897"/>
          </a:xfrm>
        </p:grpSpPr>
        <p:sp>
          <p:nvSpPr>
            <p:cNvPr id="9081" name="Google Shape;9081;p68"/>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8"/>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8"/>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8"/>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8"/>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8"/>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8"/>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8"/>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8"/>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8"/>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8"/>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8"/>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8"/>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8"/>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68"/>
          <p:cNvGrpSpPr/>
          <p:nvPr/>
        </p:nvGrpSpPr>
        <p:grpSpPr>
          <a:xfrm>
            <a:off x="1404617" y="3226962"/>
            <a:ext cx="370168" cy="325965"/>
            <a:chOff x="1404617" y="3226962"/>
            <a:chExt cx="370168" cy="325965"/>
          </a:xfrm>
        </p:grpSpPr>
        <p:sp>
          <p:nvSpPr>
            <p:cNvPr id="9096" name="Google Shape;9096;p68"/>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8"/>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8"/>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8"/>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8"/>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8"/>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8"/>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8"/>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8"/>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68"/>
          <p:cNvGrpSpPr/>
          <p:nvPr/>
        </p:nvGrpSpPr>
        <p:grpSpPr>
          <a:xfrm>
            <a:off x="1954741" y="3212419"/>
            <a:ext cx="366389" cy="354481"/>
            <a:chOff x="1954741" y="3212419"/>
            <a:chExt cx="366389" cy="354481"/>
          </a:xfrm>
        </p:grpSpPr>
        <p:sp>
          <p:nvSpPr>
            <p:cNvPr id="9106" name="Google Shape;9106;p68"/>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8"/>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8"/>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8"/>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8"/>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8"/>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8"/>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3" name="Google Shape;9113;p68"/>
          <p:cNvGrpSpPr/>
          <p:nvPr/>
        </p:nvGrpSpPr>
        <p:grpSpPr>
          <a:xfrm>
            <a:off x="3043239" y="3215626"/>
            <a:ext cx="366008" cy="348670"/>
            <a:chOff x="3043239" y="3215626"/>
            <a:chExt cx="366008" cy="348670"/>
          </a:xfrm>
        </p:grpSpPr>
        <p:sp>
          <p:nvSpPr>
            <p:cNvPr id="9114" name="Google Shape;9114;p68"/>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8"/>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68"/>
          <p:cNvGrpSpPr/>
          <p:nvPr/>
        </p:nvGrpSpPr>
        <p:grpSpPr>
          <a:xfrm>
            <a:off x="4218333" y="3184982"/>
            <a:ext cx="209107" cy="383442"/>
            <a:chOff x="4218333" y="3184982"/>
            <a:chExt cx="209107" cy="383442"/>
          </a:xfrm>
        </p:grpSpPr>
        <p:sp>
          <p:nvSpPr>
            <p:cNvPr id="9117" name="Google Shape;9117;p68"/>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8"/>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9" name="Google Shape;9119;p68"/>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0" name="Google Shape;9120;p68"/>
          <p:cNvGrpSpPr/>
          <p:nvPr/>
        </p:nvGrpSpPr>
        <p:grpSpPr>
          <a:xfrm>
            <a:off x="6896644" y="3216007"/>
            <a:ext cx="322917" cy="347876"/>
            <a:chOff x="6896644" y="3216007"/>
            <a:chExt cx="322917" cy="347876"/>
          </a:xfrm>
        </p:grpSpPr>
        <p:sp>
          <p:nvSpPr>
            <p:cNvPr id="9121" name="Google Shape;9121;p68"/>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8"/>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8"/>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8"/>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8"/>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8"/>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8"/>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8" name="Google Shape;9128;p68"/>
          <p:cNvGrpSpPr/>
          <p:nvPr/>
        </p:nvGrpSpPr>
        <p:grpSpPr>
          <a:xfrm>
            <a:off x="7429366" y="3223183"/>
            <a:ext cx="334634" cy="333904"/>
            <a:chOff x="7429366" y="3223183"/>
            <a:chExt cx="334634" cy="333904"/>
          </a:xfrm>
        </p:grpSpPr>
        <p:sp>
          <p:nvSpPr>
            <p:cNvPr id="9129" name="Google Shape;9129;p68"/>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8"/>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1" name="Google Shape;9131;p68"/>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2" name="Google Shape;9132;p68"/>
          <p:cNvGrpSpPr/>
          <p:nvPr/>
        </p:nvGrpSpPr>
        <p:grpSpPr>
          <a:xfrm>
            <a:off x="5216456" y="3725484"/>
            <a:ext cx="356196" cy="265631"/>
            <a:chOff x="5216456" y="3725484"/>
            <a:chExt cx="356196" cy="265631"/>
          </a:xfrm>
        </p:grpSpPr>
        <p:sp>
          <p:nvSpPr>
            <p:cNvPr id="9133" name="Google Shape;9133;p68"/>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8"/>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5" name="Google Shape;9135;p68"/>
          <p:cNvGrpSpPr/>
          <p:nvPr/>
        </p:nvGrpSpPr>
        <p:grpSpPr>
          <a:xfrm>
            <a:off x="6849393" y="3733994"/>
            <a:ext cx="355053" cy="248038"/>
            <a:chOff x="6849393" y="3733994"/>
            <a:chExt cx="355053" cy="248038"/>
          </a:xfrm>
        </p:grpSpPr>
        <p:sp>
          <p:nvSpPr>
            <p:cNvPr id="9136" name="Google Shape;9136;p68"/>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8"/>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8"/>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8"/>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8"/>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68"/>
          <p:cNvGrpSpPr/>
          <p:nvPr/>
        </p:nvGrpSpPr>
        <p:grpSpPr>
          <a:xfrm>
            <a:off x="7918997" y="3714687"/>
            <a:ext cx="392111" cy="280206"/>
            <a:chOff x="7918997" y="3714687"/>
            <a:chExt cx="392111" cy="280206"/>
          </a:xfrm>
        </p:grpSpPr>
        <p:sp>
          <p:nvSpPr>
            <p:cNvPr id="9142" name="Google Shape;9142;p68"/>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8"/>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8"/>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8"/>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8"/>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7" name="Google Shape;9147;p68"/>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8" name="Google Shape;9148;p68"/>
          <p:cNvGrpSpPr/>
          <p:nvPr/>
        </p:nvGrpSpPr>
        <p:grpSpPr>
          <a:xfrm>
            <a:off x="1408777" y="3680964"/>
            <a:ext cx="357720" cy="355148"/>
            <a:chOff x="1408777" y="3680964"/>
            <a:chExt cx="357720" cy="355148"/>
          </a:xfrm>
        </p:grpSpPr>
        <p:sp>
          <p:nvSpPr>
            <p:cNvPr id="9149" name="Google Shape;9149;p68"/>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8"/>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8"/>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8"/>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8"/>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68"/>
          <p:cNvGrpSpPr/>
          <p:nvPr/>
        </p:nvGrpSpPr>
        <p:grpSpPr>
          <a:xfrm>
            <a:off x="1952836" y="3680964"/>
            <a:ext cx="357720" cy="355148"/>
            <a:chOff x="1952836" y="3680964"/>
            <a:chExt cx="357720" cy="355148"/>
          </a:xfrm>
        </p:grpSpPr>
        <p:sp>
          <p:nvSpPr>
            <p:cNvPr id="9155" name="Google Shape;9155;p68"/>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8"/>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8"/>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8"/>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8"/>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68"/>
          <p:cNvGrpSpPr/>
          <p:nvPr/>
        </p:nvGrpSpPr>
        <p:grpSpPr>
          <a:xfrm>
            <a:off x="2496894" y="3680964"/>
            <a:ext cx="357720" cy="355148"/>
            <a:chOff x="2496894" y="3680964"/>
            <a:chExt cx="357720" cy="355148"/>
          </a:xfrm>
        </p:grpSpPr>
        <p:sp>
          <p:nvSpPr>
            <p:cNvPr id="9161" name="Google Shape;9161;p68"/>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8"/>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8"/>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8"/>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8"/>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68"/>
          <p:cNvGrpSpPr/>
          <p:nvPr/>
        </p:nvGrpSpPr>
        <p:grpSpPr>
          <a:xfrm>
            <a:off x="3040984" y="3681059"/>
            <a:ext cx="356164" cy="355815"/>
            <a:chOff x="3040984" y="3681059"/>
            <a:chExt cx="356164" cy="355815"/>
          </a:xfrm>
        </p:grpSpPr>
        <p:sp>
          <p:nvSpPr>
            <p:cNvPr id="9167" name="Google Shape;9167;p68"/>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8"/>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8"/>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68"/>
          <p:cNvGrpSpPr/>
          <p:nvPr/>
        </p:nvGrpSpPr>
        <p:grpSpPr>
          <a:xfrm>
            <a:off x="3584280" y="3699191"/>
            <a:ext cx="358069" cy="317995"/>
            <a:chOff x="3584280" y="3699191"/>
            <a:chExt cx="358069" cy="317995"/>
          </a:xfrm>
        </p:grpSpPr>
        <p:sp>
          <p:nvSpPr>
            <p:cNvPr id="9171" name="Google Shape;9171;p68"/>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8"/>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8"/>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8"/>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68"/>
          <p:cNvGrpSpPr/>
          <p:nvPr/>
        </p:nvGrpSpPr>
        <p:grpSpPr>
          <a:xfrm>
            <a:off x="4129482" y="3681059"/>
            <a:ext cx="355402" cy="354291"/>
            <a:chOff x="4129482" y="3681059"/>
            <a:chExt cx="355402" cy="354291"/>
          </a:xfrm>
        </p:grpSpPr>
        <p:sp>
          <p:nvSpPr>
            <p:cNvPr id="9176" name="Google Shape;9176;p68"/>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8"/>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8"/>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8"/>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68"/>
          <p:cNvGrpSpPr/>
          <p:nvPr/>
        </p:nvGrpSpPr>
        <p:grpSpPr>
          <a:xfrm>
            <a:off x="4673540" y="3680297"/>
            <a:ext cx="355434" cy="355815"/>
            <a:chOff x="4673540" y="3680297"/>
            <a:chExt cx="355434" cy="355815"/>
          </a:xfrm>
        </p:grpSpPr>
        <p:sp>
          <p:nvSpPr>
            <p:cNvPr id="9181" name="Google Shape;9181;p68"/>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8"/>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8"/>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68"/>
          <p:cNvGrpSpPr/>
          <p:nvPr/>
        </p:nvGrpSpPr>
        <p:grpSpPr>
          <a:xfrm>
            <a:off x="5779408" y="3699191"/>
            <a:ext cx="317645" cy="318757"/>
            <a:chOff x="5779408" y="3699191"/>
            <a:chExt cx="317645" cy="318757"/>
          </a:xfrm>
        </p:grpSpPr>
        <p:sp>
          <p:nvSpPr>
            <p:cNvPr id="9185" name="Google Shape;9185;p68"/>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8"/>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7" name="Google Shape;9187;p68"/>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8" name="Google Shape;9188;p68"/>
          <p:cNvGrpSpPr/>
          <p:nvPr/>
        </p:nvGrpSpPr>
        <p:grpSpPr>
          <a:xfrm>
            <a:off x="7390435" y="3680868"/>
            <a:ext cx="372073" cy="355243"/>
            <a:chOff x="7390435" y="3680868"/>
            <a:chExt cx="372073" cy="355243"/>
          </a:xfrm>
        </p:grpSpPr>
        <p:sp>
          <p:nvSpPr>
            <p:cNvPr id="9189" name="Google Shape;9189;p68"/>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8"/>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8"/>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8"/>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8"/>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8"/>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5" name="Google Shape;9195;p68"/>
          <p:cNvGrpSpPr/>
          <p:nvPr/>
        </p:nvGrpSpPr>
        <p:grpSpPr>
          <a:xfrm>
            <a:off x="1421638" y="4125629"/>
            <a:ext cx="374709" cy="374010"/>
            <a:chOff x="1421638" y="4125629"/>
            <a:chExt cx="374709" cy="374010"/>
          </a:xfrm>
        </p:grpSpPr>
        <p:sp>
          <p:nvSpPr>
            <p:cNvPr id="9196" name="Google Shape;9196;p68"/>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8"/>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8" name="Google Shape;9198;p68"/>
          <p:cNvGrpSpPr/>
          <p:nvPr/>
        </p:nvGrpSpPr>
        <p:grpSpPr>
          <a:xfrm>
            <a:off x="1973254" y="4156304"/>
            <a:ext cx="357720" cy="342192"/>
            <a:chOff x="1973254" y="4156304"/>
            <a:chExt cx="357720" cy="342192"/>
          </a:xfrm>
        </p:grpSpPr>
        <p:sp>
          <p:nvSpPr>
            <p:cNvPr id="9199" name="Google Shape;9199;p68"/>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8"/>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8"/>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8"/>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8"/>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8"/>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68"/>
          <p:cNvGrpSpPr/>
          <p:nvPr/>
        </p:nvGrpSpPr>
        <p:grpSpPr>
          <a:xfrm>
            <a:off x="2523759" y="4135505"/>
            <a:ext cx="341049" cy="340318"/>
            <a:chOff x="2523759" y="4135505"/>
            <a:chExt cx="341049" cy="340318"/>
          </a:xfrm>
        </p:grpSpPr>
        <p:sp>
          <p:nvSpPr>
            <p:cNvPr id="9206" name="Google Shape;9206;p68"/>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8"/>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68"/>
          <p:cNvGrpSpPr/>
          <p:nvPr/>
        </p:nvGrpSpPr>
        <p:grpSpPr>
          <a:xfrm>
            <a:off x="3040603" y="4130360"/>
            <a:ext cx="392079" cy="350353"/>
            <a:chOff x="3040603" y="4130360"/>
            <a:chExt cx="392079" cy="350353"/>
          </a:xfrm>
        </p:grpSpPr>
        <p:sp>
          <p:nvSpPr>
            <p:cNvPr id="9209" name="Google Shape;9209;p68"/>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8"/>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8"/>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8"/>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8"/>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8"/>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8"/>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8"/>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8"/>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8"/>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68"/>
          <p:cNvGrpSpPr/>
          <p:nvPr/>
        </p:nvGrpSpPr>
        <p:grpSpPr>
          <a:xfrm>
            <a:off x="3662144" y="4135505"/>
            <a:ext cx="232955" cy="340318"/>
            <a:chOff x="3662144" y="4135505"/>
            <a:chExt cx="232955" cy="340318"/>
          </a:xfrm>
        </p:grpSpPr>
        <p:sp>
          <p:nvSpPr>
            <p:cNvPr id="9220" name="Google Shape;9220;p68"/>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8"/>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8"/>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8"/>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68"/>
          <p:cNvGrpSpPr/>
          <p:nvPr/>
        </p:nvGrpSpPr>
        <p:grpSpPr>
          <a:xfrm>
            <a:off x="4149138" y="4121151"/>
            <a:ext cx="344065" cy="368644"/>
            <a:chOff x="4149138" y="4121151"/>
            <a:chExt cx="344065" cy="368644"/>
          </a:xfrm>
        </p:grpSpPr>
        <p:sp>
          <p:nvSpPr>
            <p:cNvPr id="9225" name="Google Shape;9225;p68"/>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8"/>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8"/>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8"/>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8"/>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8"/>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8"/>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8"/>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8"/>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8"/>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8"/>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8"/>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7" name="Google Shape;9237;p68"/>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8" name="Google Shape;9238;p68"/>
          <p:cNvGrpSpPr/>
          <p:nvPr/>
        </p:nvGrpSpPr>
        <p:grpSpPr>
          <a:xfrm>
            <a:off x="5206262" y="4174817"/>
            <a:ext cx="397763" cy="262804"/>
            <a:chOff x="5206262" y="4174817"/>
            <a:chExt cx="397763" cy="262804"/>
          </a:xfrm>
        </p:grpSpPr>
        <p:sp>
          <p:nvSpPr>
            <p:cNvPr id="9239" name="Google Shape;9239;p68"/>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8"/>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8"/>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8"/>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8"/>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8"/>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8"/>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68"/>
          <p:cNvGrpSpPr/>
          <p:nvPr/>
        </p:nvGrpSpPr>
        <p:grpSpPr>
          <a:xfrm>
            <a:off x="5727616" y="4204699"/>
            <a:ext cx="440505" cy="290018"/>
            <a:chOff x="5727616" y="4204699"/>
            <a:chExt cx="440505" cy="290018"/>
          </a:xfrm>
        </p:grpSpPr>
        <p:sp>
          <p:nvSpPr>
            <p:cNvPr id="9247" name="Google Shape;9247;p68"/>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8"/>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8"/>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8"/>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8"/>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8"/>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8"/>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8"/>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68"/>
          <p:cNvGrpSpPr/>
          <p:nvPr/>
        </p:nvGrpSpPr>
        <p:grpSpPr>
          <a:xfrm>
            <a:off x="6410063" y="4135124"/>
            <a:ext cx="159950" cy="364516"/>
            <a:chOff x="6410063" y="4135124"/>
            <a:chExt cx="159950" cy="364516"/>
          </a:xfrm>
        </p:grpSpPr>
        <p:sp>
          <p:nvSpPr>
            <p:cNvPr id="9256" name="Google Shape;9256;p68"/>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8"/>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8"/>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8"/>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68"/>
          <p:cNvGrpSpPr/>
          <p:nvPr/>
        </p:nvGrpSpPr>
        <p:grpSpPr>
          <a:xfrm>
            <a:off x="6924652" y="4135505"/>
            <a:ext cx="214378" cy="364135"/>
            <a:chOff x="6924652" y="4135505"/>
            <a:chExt cx="214378" cy="364135"/>
          </a:xfrm>
        </p:grpSpPr>
        <p:sp>
          <p:nvSpPr>
            <p:cNvPr id="9261" name="Google Shape;9261;p68"/>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8"/>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8"/>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8"/>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68"/>
          <p:cNvGrpSpPr/>
          <p:nvPr/>
        </p:nvGrpSpPr>
        <p:grpSpPr>
          <a:xfrm>
            <a:off x="7384751" y="4147984"/>
            <a:ext cx="380012" cy="351274"/>
            <a:chOff x="7384751" y="4147984"/>
            <a:chExt cx="380012" cy="351274"/>
          </a:xfrm>
        </p:grpSpPr>
        <p:sp>
          <p:nvSpPr>
            <p:cNvPr id="9266" name="Google Shape;9266;p68"/>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8"/>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8"/>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8"/>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8"/>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274" name="Shape 9274"/>
        <p:cNvGrpSpPr/>
        <p:nvPr/>
      </p:nvGrpSpPr>
      <p:grpSpPr>
        <a:xfrm>
          <a:off x="0" y="0"/>
          <a:ext cx="0" cy="0"/>
          <a:chOff x="0" y="0"/>
          <a:chExt cx="0" cy="0"/>
        </a:xfrm>
      </p:grpSpPr>
      <p:sp>
        <p:nvSpPr>
          <p:cNvPr id="9275" name="Google Shape;9275;p69"/>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76" name="Google Shape;9276;p69"/>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9277" name="Google Shape;9277;p69"/>
          <p:cNvGrpSpPr/>
          <p:nvPr/>
        </p:nvGrpSpPr>
        <p:grpSpPr>
          <a:xfrm>
            <a:off x="1989449" y="4282269"/>
            <a:ext cx="374774" cy="346073"/>
            <a:chOff x="1989449" y="4282269"/>
            <a:chExt cx="374774" cy="346073"/>
          </a:xfrm>
        </p:grpSpPr>
        <p:sp>
          <p:nvSpPr>
            <p:cNvPr id="9278" name="Google Shape;9278;p69"/>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9"/>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9"/>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9"/>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9"/>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69"/>
          <p:cNvGrpSpPr/>
          <p:nvPr/>
        </p:nvGrpSpPr>
        <p:grpSpPr>
          <a:xfrm>
            <a:off x="2487439" y="4280740"/>
            <a:ext cx="198775" cy="348972"/>
            <a:chOff x="2487439" y="4280740"/>
            <a:chExt cx="198775" cy="348972"/>
          </a:xfrm>
        </p:grpSpPr>
        <p:sp>
          <p:nvSpPr>
            <p:cNvPr id="9284" name="Google Shape;9284;p69"/>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9"/>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9"/>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9"/>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69"/>
          <p:cNvGrpSpPr/>
          <p:nvPr/>
        </p:nvGrpSpPr>
        <p:grpSpPr>
          <a:xfrm>
            <a:off x="2810958" y="4273923"/>
            <a:ext cx="353145" cy="361873"/>
            <a:chOff x="2810958" y="4273923"/>
            <a:chExt cx="353145" cy="361873"/>
          </a:xfrm>
        </p:grpSpPr>
        <p:sp>
          <p:nvSpPr>
            <p:cNvPr id="9289" name="Google Shape;9289;p69"/>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9"/>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9"/>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9"/>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9"/>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9"/>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9"/>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69"/>
          <p:cNvGrpSpPr/>
          <p:nvPr/>
        </p:nvGrpSpPr>
        <p:grpSpPr>
          <a:xfrm>
            <a:off x="6275635" y="4282651"/>
            <a:ext cx="209383" cy="366778"/>
            <a:chOff x="6275635" y="4282651"/>
            <a:chExt cx="209383" cy="366778"/>
          </a:xfrm>
        </p:grpSpPr>
        <p:sp>
          <p:nvSpPr>
            <p:cNvPr id="9297" name="Google Shape;9297;p69"/>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9"/>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69"/>
          <p:cNvGrpSpPr/>
          <p:nvPr/>
        </p:nvGrpSpPr>
        <p:grpSpPr>
          <a:xfrm>
            <a:off x="6701186" y="4283033"/>
            <a:ext cx="280292" cy="366396"/>
            <a:chOff x="6701186" y="4283033"/>
            <a:chExt cx="280292" cy="366396"/>
          </a:xfrm>
        </p:grpSpPr>
        <p:sp>
          <p:nvSpPr>
            <p:cNvPr id="9300" name="Google Shape;9300;p69"/>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9"/>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69"/>
          <p:cNvGrpSpPr/>
          <p:nvPr/>
        </p:nvGrpSpPr>
        <p:grpSpPr>
          <a:xfrm>
            <a:off x="2609571" y="3824958"/>
            <a:ext cx="373627" cy="347347"/>
            <a:chOff x="2609571" y="3824958"/>
            <a:chExt cx="373627" cy="347347"/>
          </a:xfrm>
        </p:grpSpPr>
        <p:sp>
          <p:nvSpPr>
            <p:cNvPr id="9303" name="Google Shape;9303;p69"/>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9"/>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5" name="Google Shape;9305;p69"/>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6" name="Google Shape;9306;p69"/>
          <p:cNvGrpSpPr/>
          <p:nvPr/>
        </p:nvGrpSpPr>
        <p:grpSpPr>
          <a:xfrm>
            <a:off x="916127" y="3807056"/>
            <a:ext cx="221902" cy="380795"/>
            <a:chOff x="916127" y="3807056"/>
            <a:chExt cx="221902" cy="380795"/>
          </a:xfrm>
        </p:grpSpPr>
        <p:sp>
          <p:nvSpPr>
            <p:cNvPr id="9307" name="Google Shape;9307;p69"/>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9"/>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9"/>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9"/>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1" name="Google Shape;9311;p69"/>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9"/>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3" name="Google Shape;9313;p69"/>
          <p:cNvGrpSpPr/>
          <p:nvPr/>
        </p:nvGrpSpPr>
        <p:grpSpPr>
          <a:xfrm>
            <a:off x="3513010" y="3816134"/>
            <a:ext cx="362223" cy="361108"/>
            <a:chOff x="3513010" y="3816134"/>
            <a:chExt cx="362223" cy="361108"/>
          </a:xfrm>
        </p:grpSpPr>
        <p:sp>
          <p:nvSpPr>
            <p:cNvPr id="9314" name="Google Shape;9314;p69"/>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9"/>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9"/>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9"/>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69"/>
          <p:cNvGrpSpPr/>
          <p:nvPr/>
        </p:nvGrpSpPr>
        <p:grpSpPr>
          <a:xfrm>
            <a:off x="3950316" y="3820307"/>
            <a:ext cx="369805" cy="353782"/>
            <a:chOff x="3950316" y="3820307"/>
            <a:chExt cx="369805" cy="353782"/>
          </a:xfrm>
        </p:grpSpPr>
        <p:sp>
          <p:nvSpPr>
            <p:cNvPr id="9319" name="Google Shape;9319;p69"/>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9"/>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9"/>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9"/>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3" name="Google Shape;9323;p69"/>
          <p:cNvGrpSpPr/>
          <p:nvPr/>
        </p:nvGrpSpPr>
        <p:grpSpPr>
          <a:xfrm>
            <a:off x="1761909" y="3811961"/>
            <a:ext cx="307974" cy="371716"/>
            <a:chOff x="1761909" y="3811961"/>
            <a:chExt cx="307974" cy="371716"/>
          </a:xfrm>
        </p:grpSpPr>
        <p:sp>
          <p:nvSpPr>
            <p:cNvPr id="9324" name="Google Shape;9324;p69"/>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9"/>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9"/>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9"/>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9"/>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9"/>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9"/>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9"/>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9"/>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9"/>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69"/>
          <p:cNvGrpSpPr/>
          <p:nvPr/>
        </p:nvGrpSpPr>
        <p:grpSpPr>
          <a:xfrm>
            <a:off x="5373342" y="3808935"/>
            <a:ext cx="231395" cy="353145"/>
            <a:chOff x="5373342" y="3808935"/>
            <a:chExt cx="231395" cy="353145"/>
          </a:xfrm>
        </p:grpSpPr>
        <p:sp>
          <p:nvSpPr>
            <p:cNvPr id="9335" name="Google Shape;9335;p69"/>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9"/>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9"/>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9"/>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9"/>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9"/>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9"/>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9"/>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9"/>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4" name="Google Shape;9344;p69"/>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5" name="Google Shape;9345;p69"/>
          <p:cNvGrpSpPr/>
          <p:nvPr/>
        </p:nvGrpSpPr>
        <p:grpSpPr>
          <a:xfrm>
            <a:off x="5833775" y="3809445"/>
            <a:ext cx="235185" cy="352253"/>
            <a:chOff x="5833775" y="3809445"/>
            <a:chExt cx="235185" cy="352253"/>
          </a:xfrm>
        </p:grpSpPr>
        <p:sp>
          <p:nvSpPr>
            <p:cNvPr id="9346" name="Google Shape;9346;p69"/>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9"/>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9"/>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9" name="Google Shape;9349;p69"/>
          <p:cNvGrpSpPr/>
          <p:nvPr/>
        </p:nvGrpSpPr>
        <p:grpSpPr>
          <a:xfrm>
            <a:off x="4942472" y="3809318"/>
            <a:ext cx="238976" cy="352762"/>
            <a:chOff x="4942472" y="3809318"/>
            <a:chExt cx="238976" cy="352762"/>
          </a:xfrm>
        </p:grpSpPr>
        <p:sp>
          <p:nvSpPr>
            <p:cNvPr id="9350" name="Google Shape;9350;p69"/>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9"/>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9"/>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9"/>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9"/>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9"/>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9"/>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69"/>
          <p:cNvGrpSpPr/>
          <p:nvPr/>
        </p:nvGrpSpPr>
        <p:grpSpPr>
          <a:xfrm>
            <a:off x="6266525" y="3807788"/>
            <a:ext cx="260223" cy="353527"/>
            <a:chOff x="6266525" y="3807788"/>
            <a:chExt cx="260223" cy="353527"/>
          </a:xfrm>
        </p:grpSpPr>
        <p:sp>
          <p:nvSpPr>
            <p:cNvPr id="9358" name="Google Shape;9358;p69"/>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9"/>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9"/>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9"/>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62" name="Google Shape;9362;p69"/>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3" name="Google Shape;9363;p69"/>
          <p:cNvGrpSpPr/>
          <p:nvPr/>
        </p:nvGrpSpPr>
        <p:grpSpPr>
          <a:xfrm>
            <a:off x="7184363" y="3809604"/>
            <a:ext cx="202184" cy="352762"/>
            <a:chOff x="7184363" y="3809604"/>
            <a:chExt cx="202184" cy="352762"/>
          </a:xfrm>
        </p:grpSpPr>
        <p:sp>
          <p:nvSpPr>
            <p:cNvPr id="9364" name="Google Shape;9364;p69"/>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9"/>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6" name="Google Shape;9366;p69"/>
          <p:cNvGrpSpPr/>
          <p:nvPr/>
        </p:nvGrpSpPr>
        <p:grpSpPr>
          <a:xfrm>
            <a:off x="7571624" y="3808935"/>
            <a:ext cx="292047" cy="352762"/>
            <a:chOff x="7571624" y="3808935"/>
            <a:chExt cx="292047" cy="352762"/>
          </a:xfrm>
        </p:grpSpPr>
        <p:sp>
          <p:nvSpPr>
            <p:cNvPr id="9367" name="Google Shape;9367;p69"/>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9"/>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9"/>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9"/>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9"/>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9"/>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69"/>
          <p:cNvGrpSpPr/>
          <p:nvPr/>
        </p:nvGrpSpPr>
        <p:grpSpPr>
          <a:xfrm>
            <a:off x="2174559" y="3356116"/>
            <a:ext cx="364135" cy="359930"/>
            <a:chOff x="2174559" y="3356116"/>
            <a:chExt cx="364135" cy="359930"/>
          </a:xfrm>
        </p:grpSpPr>
        <p:sp>
          <p:nvSpPr>
            <p:cNvPr id="9374" name="Google Shape;9374;p69"/>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9"/>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69"/>
          <p:cNvGrpSpPr/>
          <p:nvPr/>
        </p:nvGrpSpPr>
        <p:grpSpPr>
          <a:xfrm>
            <a:off x="1731934" y="3355639"/>
            <a:ext cx="368371" cy="361554"/>
            <a:chOff x="1731934" y="3355639"/>
            <a:chExt cx="368371" cy="361554"/>
          </a:xfrm>
        </p:grpSpPr>
        <p:sp>
          <p:nvSpPr>
            <p:cNvPr id="9377" name="Google Shape;9377;p69"/>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9"/>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69"/>
          <p:cNvGrpSpPr/>
          <p:nvPr/>
        </p:nvGrpSpPr>
        <p:grpSpPr>
          <a:xfrm>
            <a:off x="3990517" y="3354173"/>
            <a:ext cx="279559" cy="363402"/>
            <a:chOff x="3990517" y="3354173"/>
            <a:chExt cx="279559" cy="363402"/>
          </a:xfrm>
        </p:grpSpPr>
        <p:sp>
          <p:nvSpPr>
            <p:cNvPr id="9380" name="Google Shape;9380;p69"/>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9"/>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9"/>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69"/>
          <p:cNvGrpSpPr/>
          <p:nvPr/>
        </p:nvGrpSpPr>
        <p:grpSpPr>
          <a:xfrm>
            <a:off x="3497847" y="3417374"/>
            <a:ext cx="379680" cy="237606"/>
            <a:chOff x="3497847" y="3417374"/>
            <a:chExt cx="379680" cy="237606"/>
          </a:xfrm>
        </p:grpSpPr>
        <p:sp>
          <p:nvSpPr>
            <p:cNvPr id="9384" name="Google Shape;9384;p69"/>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9"/>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9"/>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9"/>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69"/>
          <p:cNvGrpSpPr/>
          <p:nvPr/>
        </p:nvGrpSpPr>
        <p:grpSpPr>
          <a:xfrm>
            <a:off x="2612597" y="3367075"/>
            <a:ext cx="376271" cy="337982"/>
            <a:chOff x="2612597" y="3367075"/>
            <a:chExt cx="376271" cy="337982"/>
          </a:xfrm>
        </p:grpSpPr>
        <p:sp>
          <p:nvSpPr>
            <p:cNvPr id="9389" name="Google Shape;9389;p69"/>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9"/>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69"/>
          <p:cNvGrpSpPr/>
          <p:nvPr/>
        </p:nvGrpSpPr>
        <p:grpSpPr>
          <a:xfrm>
            <a:off x="3071914" y="3364431"/>
            <a:ext cx="343652" cy="342505"/>
            <a:chOff x="3071914" y="3364431"/>
            <a:chExt cx="343652" cy="342505"/>
          </a:xfrm>
        </p:grpSpPr>
        <p:sp>
          <p:nvSpPr>
            <p:cNvPr id="9392" name="Google Shape;9392;p69"/>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9"/>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9"/>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9"/>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9"/>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69"/>
          <p:cNvGrpSpPr/>
          <p:nvPr/>
        </p:nvGrpSpPr>
        <p:grpSpPr>
          <a:xfrm>
            <a:off x="897141" y="3359875"/>
            <a:ext cx="257962" cy="352762"/>
            <a:chOff x="897141" y="3359875"/>
            <a:chExt cx="257962" cy="352762"/>
          </a:xfrm>
        </p:grpSpPr>
        <p:sp>
          <p:nvSpPr>
            <p:cNvPr id="9398" name="Google Shape;9398;p69"/>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9"/>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9"/>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9"/>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9"/>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9"/>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9"/>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9"/>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69"/>
          <p:cNvGrpSpPr/>
          <p:nvPr/>
        </p:nvGrpSpPr>
        <p:grpSpPr>
          <a:xfrm>
            <a:off x="1333682" y="3344330"/>
            <a:ext cx="271213" cy="383088"/>
            <a:chOff x="1333682" y="3344330"/>
            <a:chExt cx="271213" cy="383088"/>
          </a:xfrm>
        </p:grpSpPr>
        <p:sp>
          <p:nvSpPr>
            <p:cNvPr id="9407" name="Google Shape;9407;p69"/>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9"/>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9"/>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9"/>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9"/>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9"/>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9"/>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9"/>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9"/>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9"/>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9"/>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69"/>
          <p:cNvGrpSpPr/>
          <p:nvPr/>
        </p:nvGrpSpPr>
        <p:grpSpPr>
          <a:xfrm>
            <a:off x="6664394" y="3346974"/>
            <a:ext cx="353113" cy="351998"/>
            <a:chOff x="6664394" y="3346974"/>
            <a:chExt cx="353113" cy="351998"/>
          </a:xfrm>
        </p:grpSpPr>
        <p:sp>
          <p:nvSpPr>
            <p:cNvPr id="9419" name="Google Shape;9419;p69"/>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9"/>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9"/>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9"/>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9"/>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69"/>
          <p:cNvGrpSpPr/>
          <p:nvPr/>
        </p:nvGrpSpPr>
        <p:grpSpPr>
          <a:xfrm>
            <a:off x="849741" y="1959307"/>
            <a:ext cx="399398" cy="375443"/>
            <a:chOff x="849741" y="1959307"/>
            <a:chExt cx="399398" cy="375443"/>
          </a:xfrm>
        </p:grpSpPr>
        <p:sp>
          <p:nvSpPr>
            <p:cNvPr id="9425" name="Google Shape;9425;p69"/>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9"/>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69"/>
          <p:cNvGrpSpPr/>
          <p:nvPr/>
        </p:nvGrpSpPr>
        <p:grpSpPr>
          <a:xfrm>
            <a:off x="1284212" y="1963766"/>
            <a:ext cx="379489" cy="366046"/>
            <a:chOff x="1284212" y="1963766"/>
            <a:chExt cx="379489" cy="366046"/>
          </a:xfrm>
        </p:grpSpPr>
        <p:sp>
          <p:nvSpPr>
            <p:cNvPr id="9428" name="Google Shape;9428;p69"/>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9"/>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69"/>
          <p:cNvGrpSpPr/>
          <p:nvPr/>
        </p:nvGrpSpPr>
        <p:grpSpPr>
          <a:xfrm>
            <a:off x="3037766" y="1969564"/>
            <a:ext cx="370219" cy="354928"/>
            <a:chOff x="3037766" y="1969564"/>
            <a:chExt cx="370219" cy="354928"/>
          </a:xfrm>
        </p:grpSpPr>
        <p:sp>
          <p:nvSpPr>
            <p:cNvPr id="9431" name="Google Shape;9431;p69"/>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9"/>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9"/>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9"/>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69"/>
          <p:cNvGrpSpPr/>
          <p:nvPr/>
        </p:nvGrpSpPr>
        <p:grpSpPr>
          <a:xfrm>
            <a:off x="3982553" y="1971730"/>
            <a:ext cx="304566" cy="350501"/>
            <a:chOff x="3982553" y="1971730"/>
            <a:chExt cx="304566" cy="350501"/>
          </a:xfrm>
        </p:grpSpPr>
        <p:sp>
          <p:nvSpPr>
            <p:cNvPr id="9436" name="Google Shape;9436;p69"/>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9"/>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69"/>
          <p:cNvGrpSpPr/>
          <p:nvPr/>
        </p:nvGrpSpPr>
        <p:grpSpPr>
          <a:xfrm>
            <a:off x="2567841" y="1994124"/>
            <a:ext cx="399812" cy="306477"/>
            <a:chOff x="2567841" y="1994124"/>
            <a:chExt cx="399812" cy="306477"/>
          </a:xfrm>
        </p:grpSpPr>
        <p:sp>
          <p:nvSpPr>
            <p:cNvPr id="9439" name="Google Shape;9439;p69"/>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9"/>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9"/>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69"/>
          <p:cNvGrpSpPr/>
          <p:nvPr/>
        </p:nvGrpSpPr>
        <p:grpSpPr>
          <a:xfrm>
            <a:off x="2212084" y="1960358"/>
            <a:ext cx="324698" cy="372863"/>
            <a:chOff x="2212084" y="1960358"/>
            <a:chExt cx="324698" cy="372863"/>
          </a:xfrm>
        </p:grpSpPr>
        <p:sp>
          <p:nvSpPr>
            <p:cNvPr id="9443" name="Google Shape;9443;p69"/>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9"/>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9"/>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69"/>
          <p:cNvGrpSpPr/>
          <p:nvPr/>
        </p:nvGrpSpPr>
        <p:grpSpPr>
          <a:xfrm>
            <a:off x="1805901" y="1960358"/>
            <a:ext cx="284847" cy="373627"/>
            <a:chOff x="1805901" y="1960358"/>
            <a:chExt cx="284847" cy="373627"/>
          </a:xfrm>
        </p:grpSpPr>
        <p:sp>
          <p:nvSpPr>
            <p:cNvPr id="9447" name="Google Shape;9447;p69"/>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9"/>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9" name="Google Shape;9449;p69"/>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9"/>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9"/>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2" name="Google Shape;9452;p69"/>
          <p:cNvGrpSpPr/>
          <p:nvPr/>
        </p:nvGrpSpPr>
        <p:grpSpPr>
          <a:xfrm>
            <a:off x="6656812" y="2029388"/>
            <a:ext cx="368690" cy="245793"/>
            <a:chOff x="6656812" y="2029388"/>
            <a:chExt cx="368690" cy="245793"/>
          </a:xfrm>
        </p:grpSpPr>
        <p:sp>
          <p:nvSpPr>
            <p:cNvPr id="9453" name="Google Shape;9453;p69"/>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9"/>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9"/>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9"/>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9"/>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9"/>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9"/>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9"/>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9"/>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9"/>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69"/>
          <p:cNvGrpSpPr/>
          <p:nvPr/>
        </p:nvGrpSpPr>
        <p:grpSpPr>
          <a:xfrm>
            <a:off x="4869651" y="2012218"/>
            <a:ext cx="376654" cy="281566"/>
            <a:chOff x="4869651" y="2012218"/>
            <a:chExt cx="376654" cy="281566"/>
          </a:xfrm>
        </p:grpSpPr>
        <p:sp>
          <p:nvSpPr>
            <p:cNvPr id="9464" name="Google Shape;9464;p69"/>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9"/>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9"/>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9"/>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69"/>
          <p:cNvGrpSpPr/>
          <p:nvPr/>
        </p:nvGrpSpPr>
        <p:grpSpPr>
          <a:xfrm>
            <a:off x="5306224" y="2012313"/>
            <a:ext cx="367925" cy="281694"/>
            <a:chOff x="5306224" y="2012313"/>
            <a:chExt cx="367925" cy="281694"/>
          </a:xfrm>
        </p:grpSpPr>
        <p:sp>
          <p:nvSpPr>
            <p:cNvPr id="9469" name="Google Shape;9469;p69"/>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9"/>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1" name="Google Shape;9471;p69"/>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2" name="Google Shape;9472;p69"/>
          <p:cNvGrpSpPr/>
          <p:nvPr/>
        </p:nvGrpSpPr>
        <p:grpSpPr>
          <a:xfrm>
            <a:off x="6195998" y="1983102"/>
            <a:ext cx="368308" cy="338746"/>
            <a:chOff x="6195998" y="1983102"/>
            <a:chExt cx="368308" cy="338746"/>
          </a:xfrm>
        </p:grpSpPr>
        <p:sp>
          <p:nvSpPr>
            <p:cNvPr id="9473" name="Google Shape;9473;p69"/>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9"/>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9"/>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69"/>
          <p:cNvGrpSpPr/>
          <p:nvPr/>
        </p:nvGrpSpPr>
        <p:grpSpPr>
          <a:xfrm>
            <a:off x="7542031" y="2011835"/>
            <a:ext cx="369072" cy="280037"/>
            <a:chOff x="7542031" y="2011835"/>
            <a:chExt cx="369072" cy="280037"/>
          </a:xfrm>
        </p:grpSpPr>
        <p:sp>
          <p:nvSpPr>
            <p:cNvPr id="9477" name="Google Shape;9477;p69"/>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9"/>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9"/>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9"/>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9"/>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9"/>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9"/>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9"/>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9"/>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69"/>
          <p:cNvGrpSpPr/>
          <p:nvPr/>
        </p:nvGrpSpPr>
        <p:grpSpPr>
          <a:xfrm>
            <a:off x="8010427" y="3348503"/>
            <a:ext cx="278795" cy="351615"/>
            <a:chOff x="8010427" y="3348503"/>
            <a:chExt cx="278795" cy="351615"/>
          </a:xfrm>
        </p:grpSpPr>
        <p:sp>
          <p:nvSpPr>
            <p:cNvPr id="9487" name="Google Shape;9487;p69"/>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9"/>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9"/>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9"/>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1" name="Google Shape;9491;p69"/>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2" name="Google Shape;9492;p69"/>
          <p:cNvGrpSpPr/>
          <p:nvPr/>
        </p:nvGrpSpPr>
        <p:grpSpPr>
          <a:xfrm>
            <a:off x="7141900" y="3349204"/>
            <a:ext cx="281057" cy="351010"/>
            <a:chOff x="7141900" y="3349204"/>
            <a:chExt cx="281057" cy="351010"/>
          </a:xfrm>
        </p:grpSpPr>
        <p:sp>
          <p:nvSpPr>
            <p:cNvPr id="9493" name="Google Shape;9493;p69"/>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9"/>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9"/>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69"/>
          <p:cNvGrpSpPr/>
          <p:nvPr/>
        </p:nvGrpSpPr>
        <p:grpSpPr>
          <a:xfrm>
            <a:off x="5314188" y="3350032"/>
            <a:ext cx="363752" cy="353113"/>
            <a:chOff x="5314188" y="3350032"/>
            <a:chExt cx="363752" cy="353113"/>
          </a:xfrm>
        </p:grpSpPr>
        <p:sp>
          <p:nvSpPr>
            <p:cNvPr id="9497" name="Google Shape;9497;p69"/>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9"/>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69"/>
          <p:cNvGrpSpPr/>
          <p:nvPr/>
        </p:nvGrpSpPr>
        <p:grpSpPr>
          <a:xfrm>
            <a:off x="6203579" y="3348981"/>
            <a:ext cx="351615" cy="350373"/>
            <a:chOff x="6203579" y="3348981"/>
            <a:chExt cx="351615" cy="350373"/>
          </a:xfrm>
        </p:grpSpPr>
        <p:sp>
          <p:nvSpPr>
            <p:cNvPr id="9500" name="Google Shape;9500;p69"/>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9"/>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9"/>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9"/>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9"/>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69"/>
          <p:cNvGrpSpPr/>
          <p:nvPr/>
        </p:nvGrpSpPr>
        <p:grpSpPr>
          <a:xfrm>
            <a:off x="5829984" y="3350032"/>
            <a:ext cx="220755" cy="352348"/>
            <a:chOff x="5829984" y="3350032"/>
            <a:chExt cx="220755" cy="352348"/>
          </a:xfrm>
        </p:grpSpPr>
        <p:sp>
          <p:nvSpPr>
            <p:cNvPr id="9506" name="Google Shape;9506;p69"/>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9"/>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9"/>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9"/>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69"/>
          <p:cNvGrpSpPr/>
          <p:nvPr/>
        </p:nvGrpSpPr>
        <p:grpSpPr>
          <a:xfrm>
            <a:off x="4882170" y="3349841"/>
            <a:ext cx="358464" cy="352316"/>
            <a:chOff x="4882170" y="3349841"/>
            <a:chExt cx="358464" cy="352316"/>
          </a:xfrm>
        </p:grpSpPr>
        <p:sp>
          <p:nvSpPr>
            <p:cNvPr id="9511" name="Google Shape;9511;p69"/>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9"/>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3" name="Google Shape;9513;p69"/>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9"/>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5" name="Google Shape;9515;p69"/>
          <p:cNvGrpSpPr/>
          <p:nvPr/>
        </p:nvGrpSpPr>
        <p:grpSpPr>
          <a:xfrm>
            <a:off x="3044965" y="2435220"/>
            <a:ext cx="400194" cy="324316"/>
            <a:chOff x="3044965" y="2435220"/>
            <a:chExt cx="400194" cy="324316"/>
          </a:xfrm>
        </p:grpSpPr>
        <p:sp>
          <p:nvSpPr>
            <p:cNvPr id="9516" name="Google Shape;9516;p69"/>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9"/>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9"/>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9" name="Google Shape;9519;p69"/>
          <p:cNvGrpSpPr/>
          <p:nvPr/>
        </p:nvGrpSpPr>
        <p:grpSpPr>
          <a:xfrm>
            <a:off x="4878379" y="2473892"/>
            <a:ext cx="367161" cy="287523"/>
            <a:chOff x="4878379" y="2473892"/>
            <a:chExt cx="367161" cy="287523"/>
          </a:xfrm>
        </p:grpSpPr>
        <p:sp>
          <p:nvSpPr>
            <p:cNvPr id="9520" name="Google Shape;9520;p69"/>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9"/>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9"/>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9"/>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9"/>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69"/>
          <p:cNvGrpSpPr/>
          <p:nvPr/>
        </p:nvGrpSpPr>
        <p:grpSpPr>
          <a:xfrm>
            <a:off x="1325719" y="2887689"/>
            <a:ext cx="290581" cy="372481"/>
            <a:chOff x="1325719" y="2887689"/>
            <a:chExt cx="290581" cy="372481"/>
          </a:xfrm>
        </p:grpSpPr>
        <p:sp>
          <p:nvSpPr>
            <p:cNvPr id="9526" name="Google Shape;9526;p69"/>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9"/>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8" name="Google Shape;9528;p69"/>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9" name="Google Shape;9529;p69"/>
          <p:cNvGrpSpPr/>
          <p:nvPr/>
        </p:nvGrpSpPr>
        <p:grpSpPr>
          <a:xfrm>
            <a:off x="3510335" y="2892499"/>
            <a:ext cx="360726" cy="361204"/>
            <a:chOff x="3510335" y="2892499"/>
            <a:chExt cx="360726" cy="361204"/>
          </a:xfrm>
        </p:grpSpPr>
        <p:sp>
          <p:nvSpPr>
            <p:cNvPr id="9530" name="Google Shape;9530;p69"/>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9"/>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9"/>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9"/>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9"/>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69"/>
          <p:cNvGrpSpPr/>
          <p:nvPr/>
        </p:nvGrpSpPr>
        <p:grpSpPr>
          <a:xfrm>
            <a:off x="3086313" y="2877049"/>
            <a:ext cx="320143" cy="392581"/>
            <a:chOff x="3086313" y="2877049"/>
            <a:chExt cx="320143" cy="392581"/>
          </a:xfrm>
        </p:grpSpPr>
        <p:sp>
          <p:nvSpPr>
            <p:cNvPr id="9536" name="Google Shape;9536;p69"/>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9"/>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9"/>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9"/>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9"/>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9"/>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9"/>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9"/>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9"/>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9"/>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9"/>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9"/>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8" name="Google Shape;9548;p69"/>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9" name="Google Shape;9549;p69"/>
          <p:cNvGrpSpPr/>
          <p:nvPr/>
        </p:nvGrpSpPr>
        <p:grpSpPr>
          <a:xfrm>
            <a:off x="861113" y="2885746"/>
            <a:ext cx="333809" cy="373277"/>
            <a:chOff x="861113" y="2885746"/>
            <a:chExt cx="333809" cy="373277"/>
          </a:xfrm>
        </p:grpSpPr>
        <p:sp>
          <p:nvSpPr>
            <p:cNvPr id="9550" name="Google Shape;9550;p69"/>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9"/>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9"/>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3" name="Google Shape;9553;p69"/>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9"/>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5" name="Google Shape;9555;p69"/>
          <p:cNvGrpSpPr/>
          <p:nvPr/>
        </p:nvGrpSpPr>
        <p:grpSpPr>
          <a:xfrm>
            <a:off x="1297654" y="1504481"/>
            <a:ext cx="349354" cy="362223"/>
            <a:chOff x="1297654" y="1504481"/>
            <a:chExt cx="349354" cy="362223"/>
          </a:xfrm>
        </p:grpSpPr>
        <p:sp>
          <p:nvSpPr>
            <p:cNvPr id="9556" name="Google Shape;9556;p69"/>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9"/>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9"/>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9" name="Google Shape;9559;p69"/>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0" name="Google Shape;9560;p69"/>
          <p:cNvGrpSpPr/>
          <p:nvPr/>
        </p:nvGrpSpPr>
        <p:grpSpPr>
          <a:xfrm>
            <a:off x="852385" y="1510916"/>
            <a:ext cx="353145" cy="351998"/>
            <a:chOff x="852385" y="1510916"/>
            <a:chExt cx="353145" cy="351998"/>
          </a:xfrm>
        </p:grpSpPr>
        <p:sp>
          <p:nvSpPr>
            <p:cNvPr id="9561" name="Google Shape;9561;p69"/>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9"/>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9"/>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69"/>
          <p:cNvGrpSpPr/>
          <p:nvPr/>
        </p:nvGrpSpPr>
        <p:grpSpPr>
          <a:xfrm>
            <a:off x="1745217" y="1515471"/>
            <a:ext cx="343269" cy="342505"/>
            <a:chOff x="1745217" y="1515471"/>
            <a:chExt cx="343269" cy="342505"/>
          </a:xfrm>
        </p:grpSpPr>
        <p:sp>
          <p:nvSpPr>
            <p:cNvPr id="9565" name="Google Shape;9565;p69"/>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9"/>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9"/>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9"/>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9" name="Google Shape;9569;p69"/>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0" name="Google Shape;9570;p69"/>
          <p:cNvGrpSpPr/>
          <p:nvPr/>
        </p:nvGrpSpPr>
        <p:grpSpPr>
          <a:xfrm>
            <a:off x="3042703" y="1529137"/>
            <a:ext cx="411535" cy="315587"/>
            <a:chOff x="3042703" y="1529137"/>
            <a:chExt cx="411535" cy="315587"/>
          </a:xfrm>
        </p:grpSpPr>
        <p:sp>
          <p:nvSpPr>
            <p:cNvPr id="9571" name="Google Shape;9571;p69"/>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9"/>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9"/>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9"/>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9"/>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9"/>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9"/>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9"/>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9"/>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9"/>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1" name="Google Shape;9581;p69"/>
          <p:cNvGrpSpPr/>
          <p:nvPr/>
        </p:nvGrpSpPr>
        <p:grpSpPr>
          <a:xfrm>
            <a:off x="2629289" y="1544682"/>
            <a:ext cx="350501" cy="284497"/>
            <a:chOff x="2629289" y="1544682"/>
            <a:chExt cx="350501" cy="284497"/>
          </a:xfrm>
        </p:grpSpPr>
        <p:sp>
          <p:nvSpPr>
            <p:cNvPr id="9582" name="Google Shape;9582;p69"/>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9"/>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9"/>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9"/>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9"/>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7" name="Google Shape;9587;p69"/>
          <p:cNvGrpSpPr/>
          <p:nvPr/>
        </p:nvGrpSpPr>
        <p:grpSpPr>
          <a:xfrm>
            <a:off x="5305077" y="1502633"/>
            <a:ext cx="367893" cy="365218"/>
            <a:chOff x="5305077" y="1502633"/>
            <a:chExt cx="367893" cy="365218"/>
          </a:xfrm>
        </p:grpSpPr>
        <p:sp>
          <p:nvSpPr>
            <p:cNvPr id="9588" name="Google Shape;9588;p69"/>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9"/>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69"/>
          <p:cNvGrpSpPr/>
          <p:nvPr/>
        </p:nvGrpSpPr>
        <p:grpSpPr>
          <a:xfrm>
            <a:off x="7100170" y="1500117"/>
            <a:ext cx="368308" cy="367033"/>
            <a:chOff x="7100170" y="1500117"/>
            <a:chExt cx="368308" cy="367033"/>
          </a:xfrm>
        </p:grpSpPr>
        <p:sp>
          <p:nvSpPr>
            <p:cNvPr id="9591" name="Google Shape;9591;p69"/>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9"/>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9"/>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9"/>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9"/>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9"/>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9"/>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9"/>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9"/>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9"/>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9"/>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9"/>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9"/>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4" name="Google Shape;9604;p69"/>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5" name="Google Shape;9605;p69"/>
          <p:cNvGrpSpPr/>
          <p:nvPr/>
        </p:nvGrpSpPr>
        <p:grpSpPr>
          <a:xfrm>
            <a:off x="6649231" y="1500021"/>
            <a:ext cx="390287" cy="367065"/>
            <a:chOff x="6649231" y="1500021"/>
            <a:chExt cx="390287" cy="367065"/>
          </a:xfrm>
        </p:grpSpPr>
        <p:sp>
          <p:nvSpPr>
            <p:cNvPr id="9606" name="Google Shape;9606;p69"/>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9"/>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9"/>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9"/>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9"/>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9"/>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9"/>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9"/>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9"/>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9"/>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9"/>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9"/>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69"/>
          <p:cNvGrpSpPr/>
          <p:nvPr/>
        </p:nvGrpSpPr>
        <p:grpSpPr>
          <a:xfrm>
            <a:off x="5746938" y="1543503"/>
            <a:ext cx="387261" cy="280356"/>
            <a:chOff x="5746938" y="1543503"/>
            <a:chExt cx="387261" cy="280356"/>
          </a:xfrm>
        </p:grpSpPr>
        <p:sp>
          <p:nvSpPr>
            <p:cNvPr id="9619" name="Google Shape;9619;p69"/>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9"/>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69"/>
          <p:cNvGrpSpPr/>
          <p:nvPr/>
        </p:nvGrpSpPr>
        <p:grpSpPr>
          <a:xfrm>
            <a:off x="6196730" y="1525346"/>
            <a:ext cx="369072" cy="317467"/>
            <a:chOff x="6196730" y="1525346"/>
            <a:chExt cx="369072" cy="317467"/>
          </a:xfrm>
        </p:grpSpPr>
        <p:sp>
          <p:nvSpPr>
            <p:cNvPr id="9622" name="Google Shape;9622;p69"/>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9"/>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9"/>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69"/>
          <p:cNvGrpSpPr/>
          <p:nvPr/>
        </p:nvGrpSpPr>
        <p:grpSpPr>
          <a:xfrm>
            <a:off x="4940592" y="1500690"/>
            <a:ext cx="246558" cy="367161"/>
            <a:chOff x="4940592" y="1500690"/>
            <a:chExt cx="246558" cy="367161"/>
          </a:xfrm>
        </p:grpSpPr>
        <p:sp>
          <p:nvSpPr>
            <p:cNvPr id="9626" name="Google Shape;9626;p69"/>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9"/>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9"/>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9"/>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69"/>
          <p:cNvGrpSpPr/>
          <p:nvPr/>
        </p:nvGrpSpPr>
        <p:grpSpPr>
          <a:xfrm>
            <a:off x="7964906" y="1499894"/>
            <a:ext cx="380858" cy="367575"/>
            <a:chOff x="7964906" y="1499894"/>
            <a:chExt cx="380858" cy="367575"/>
          </a:xfrm>
        </p:grpSpPr>
        <p:sp>
          <p:nvSpPr>
            <p:cNvPr id="9631" name="Google Shape;9631;p69"/>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9"/>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9"/>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4" name="Google Shape;9634;p69"/>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5" name="Google Shape;9635;p69"/>
          <p:cNvGrpSpPr/>
          <p:nvPr/>
        </p:nvGrpSpPr>
        <p:grpSpPr>
          <a:xfrm>
            <a:off x="8007400" y="2902278"/>
            <a:ext cx="285230" cy="355597"/>
            <a:chOff x="8007400" y="2902278"/>
            <a:chExt cx="285230" cy="355597"/>
          </a:xfrm>
        </p:grpSpPr>
        <p:sp>
          <p:nvSpPr>
            <p:cNvPr id="9636" name="Google Shape;9636;p69"/>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9"/>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69"/>
          <p:cNvGrpSpPr/>
          <p:nvPr/>
        </p:nvGrpSpPr>
        <p:grpSpPr>
          <a:xfrm>
            <a:off x="6219124" y="2902788"/>
            <a:ext cx="318231" cy="355470"/>
            <a:chOff x="6219124" y="2902788"/>
            <a:chExt cx="318231" cy="355470"/>
          </a:xfrm>
        </p:grpSpPr>
        <p:sp>
          <p:nvSpPr>
            <p:cNvPr id="9639" name="Google Shape;9639;p69"/>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9"/>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9"/>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69"/>
          <p:cNvGrpSpPr/>
          <p:nvPr/>
        </p:nvGrpSpPr>
        <p:grpSpPr>
          <a:xfrm>
            <a:off x="4969421" y="2902852"/>
            <a:ext cx="185109" cy="355406"/>
            <a:chOff x="4969421" y="2902852"/>
            <a:chExt cx="185109" cy="355406"/>
          </a:xfrm>
        </p:grpSpPr>
        <p:sp>
          <p:nvSpPr>
            <p:cNvPr id="9643" name="Google Shape;9643;p69"/>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9"/>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9"/>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9"/>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9"/>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9"/>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9" name="Google Shape;9649;p69"/>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9"/>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1" name="Google Shape;9651;p69"/>
          <p:cNvGrpSpPr/>
          <p:nvPr/>
        </p:nvGrpSpPr>
        <p:grpSpPr>
          <a:xfrm>
            <a:off x="6685259" y="2902852"/>
            <a:ext cx="311414" cy="355406"/>
            <a:chOff x="6685259" y="2902852"/>
            <a:chExt cx="311414" cy="355406"/>
          </a:xfrm>
        </p:grpSpPr>
        <p:sp>
          <p:nvSpPr>
            <p:cNvPr id="9652" name="Google Shape;9652;p69"/>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9"/>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9"/>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69"/>
          <p:cNvGrpSpPr/>
          <p:nvPr/>
        </p:nvGrpSpPr>
        <p:grpSpPr>
          <a:xfrm>
            <a:off x="5309250" y="2903170"/>
            <a:ext cx="359579" cy="355852"/>
            <a:chOff x="5309250" y="2903170"/>
            <a:chExt cx="359579" cy="355852"/>
          </a:xfrm>
        </p:grpSpPr>
        <p:sp>
          <p:nvSpPr>
            <p:cNvPr id="9656" name="Google Shape;9656;p69"/>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9"/>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9"/>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9" name="Google Shape;9659;p69"/>
          <p:cNvGrpSpPr/>
          <p:nvPr/>
        </p:nvGrpSpPr>
        <p:grpSpPr>
          <a:xfrm>
            <a:off x="2199565" y="2421172"/>
            <a:ext cx="312179" cy="353431"/>
            <a:chOff x="2199565" y="2421172"/>
            <a:chExt cx="312179" cy="353431"/>
          </a:xfrm>
        </p:grpSpPr>
        <p:sp>
          <p:nvSpPr>
            <p:cNvPr id="9660" name="Google Shape;9660;p69"/>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9"/>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2" name="Google Shape;9662;p69"/>
          <p:cNvGrpSpPr/>
          <p:nvPr/>
        </p:nvGrpSpPr>
        <p:grpSpPr>
          <a:xfrm>
            <a:off x="1750887" y="2425727"/>
            <a:ext cx="320143" cy="343269"/>
            <a:chOff x="1750887" y="2425727"/>
            <a:chExt cx="320143" cy="343269"/>
          </a:xfrm>
        </p:grpSpPr>
        <p:sp>
          <p:nvSpPr>
            <p:cNvPr id="9663" name="Google Shape;9663;p69"/>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9"/>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69"/>
          <p:cNvGrpSpPr/>
          <p:nvPr/>
        </p:nvGrpSpPr>
        <p:grpSpPr>
          <a:xfrm>
            <a:off x="1298037" y="2425727"/>
            <a:ext cx="338364" cy="342887"/>
            <a:chOff x="1298037" y="2425727"/>
            <a:chExt cx="338364" cy="342887"/>
          </a:xfrm>
        </p:grpSpPr>
        <p:sp>
          <p:nvSpPr>
            <p:cNvPr id="9666" name="Google Shape;9666;p69"/>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9"/>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9"/>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9"/>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0" name="Google Shape;9670;p69"/>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1" name="Google Shape;9671;p69"/>
          <p:cNvGrpSpPr/>
          <p:nvPr/>
        </p:nvGrpSpPr>
        <p:grpSpPr>
          <a:xfrm>
            <a:off x="3974207" y="2429009"/>
            <a:ext cx="320143" cy="338491"/>
            <a:chOff x="3974207" y="2429009"/>
            <a:chExt cx="320143" cy="338491"/>
          </a:xfrm>
        </p:grpSpPr>
        <p:sp>
          <p:nvSpPr>
            <p:cNvPr id="9672" name="Google Shape;9672;p69"/>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9"/>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69"/>
          <p:cNvGrpSpPr/>
          <p:nvPr/>
        </p:nvGrpSpPr>
        <p:grpSpPr>
          <a:xfrm>
            <a:off x="2623237" y="2431047"/>
            <a:ext cx="355024" cy="332630"/>
            <a:chOff x="2623237" y="2431047"/>
            <a:chExt cx="355024" cy="332630"/>
          </a:xfrm>
        </p:grpSpPr>
        <p:sp>
          <p:nvSpPr>
            <p:cNvPr id="9675" name="Google Shape;9675;p69"/>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9"/>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9"/>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9"/>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69"/>
          <p:cNvGrpSpPr/>
          <p:nvPr/>
        </p:nvGrpSpPr>
        <p:grpSpPr>
          <a:xfrm>
            <a:off x="6657194" y="2434073"/>
            <a:ext cx="375507" cy="367925"/>
            <a:chOff x="6657194" y="2434073"/>
            <a:chExt cx="375507" cy="367925"/>
          </a:xfrm>
        </p:grpSpPr>
        <p:sp>
          <p:nvSpPr>
            <p:cNvPr id="9680" name="Google Shape;9680;p69"/>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9"/>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9"/>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3" name="Google Shape;9683;p69"/>
          <p:cNvGrpSpPr/>
          <p:nvPr/>
        </p:nvGrpSpPr>
        <p:grpSpPr>
          <a:xfrm>
            <a:off x="7101317" y="2441655"/>
            <a:ext cx="367925" cy="352380"/>
            <a:chOff x="7101317" y="2441655"/>
            <a:chExt cx="367925" cy="352380"/>
          </a:xfrm>
        </p:grpSpPr>
        <p:sp>
          <p:nvSpPr>
            <p:cNvPr id="9684" name="Google Shape;9684;p69"/>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9"/>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69"/>
          <p:cNvGrpSpPr/>
          <p:nvPr/>
        </p:nvGrpSpPr>
        <p:grpSpPr>
          <a:xfrm>
            <a:off x="5756399" y="2434456"/>
            <a:ext cx="367925" cy="367161"/>
            <a:chOff x="5756399" y="2434456"/>
            <a:chExt cx="367925" cy="367161"/>
          </a:xfrm>
        </p:grpSpPr>
        <p:sp>
          <p:nvSpPr>
            <p:cNvPr id="9687" name="Google Shape;9687;p69"/>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9"/>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9"/>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9"/>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9"/>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9"/>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9"/>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4" name="Google Shape;9694;p69"/>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9"/>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6" name="Google Shape;9696;p69"/>
          <p:cNvGrpSpPr/>
          <p:nvPr/>
        </p:nvGrpSpPr>
        <p:grpSpPr>
          <a:xfrm>
            <a:off x="7964906" y="2434073"/>
            <a:ext cx="373627" cy="367925"/>
            <a:chOff x="7964906" y="2434073"/>
            <a:chExt cx="373627" cy="367925"/>
          </a:xfrm>
        </p:grpSpPr>
        <p:sp>
          <p:nvSpPr>
            <p:cNvPr id="9697" name="Google Shape;9697;p69"/>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9"/>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69"/>
          <p:cNvGrpSpPr/>
          <p:nvPr/>
        </p:nvGrpSpPr>
        <p:grpSpPr>
          <a:xfrm>
            <a:off x="6194086" y="2437737"/>
            <a:ext cx="369837" cy="360471"/>
            <a:chOff x="6194086" y="2437737"/>
            <a:chExt cx="369837" cy="360471"/>
          </a:xfrm>
        </p:grpSpPr>
        <p:sp>
          <p:nvSpPr>
            <p:cNvPr id="9700" name="Google Shape;9700;p69"/>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9"/>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705" name="Shape 9705"/>
        <p:cNvGrpSpPr/>
        <p:nvPr/>
      </p:nvGrpSpPr>
      <p:grpSpPr>
        <a:xfrm>
          <a:off x="0" y="0"/>
          <a:ext cx="0" cy="0"/>
          <a:chOff x="0" y="0"/>
          <a:chExt cx="0" cy="0"/>
        </a:xfrm>
      </p:grpSpPr>
      <p:sp>
        <p:nvSpPr>
          <p:cNvPr id="9706" name="Google Shape;9706;p70"/>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a:t>
            </a:r>
            <a:r>
              <a:rPr lang="en">
                <a:solidFill>
                  <a:srgbClr val="FFFFFF"/>
                </a:solidFill>
                <a:latin typeface="Arial"/>
                <a:ea typeface="Arial"/>
                <a:cs typeface="Arial"/>
                <a:sym typeface="Arial"/>
              </a:rPr>
              <a:t>s</a:t>
            </a:r>
            <a:endParaRPr>
              <a:solidFill>
                <a:srgbClr val="FFFFFF"/>
              </a:solidFill>
              <a:latin typeface="Arial"/>
              <a:ea typeface="Arial"/>
              <a:cs typeface="Arial"/>
              <a:sym typeface="Arial"/>
            </a:endParaRPr>
          </a:p>
        </p:txBody>
      </p:sp>
      <p:sp>
        <p:nvSpPr>
          <p:cNvPr id="9707" name="Google Shape;9707;p70"/>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708" name="Google Shape;9708;p70"/>
          <p:cNvGrpSpPr/>
          <p:nvPr/>
        </p:nvGrpSpPr>
        <p:grpSpPr>
          <a:xfrm>
            <a:off x="3541011" y="1508594"/>
            <a:ext cx="350166" cy="349434"/>
            <a:chOff x="3541011" y="1508594"/>
            <a:chExt cx="350166" cy="349434"/>
          </a:xfrm>
        </p:grpSpPr>
        <p:sp>
          <p:nvSpPr>
            <p:cNvPr id="9709" name="Google Shape;9709;p70"/>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0"/>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0"/>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0"/>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0"/>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0"/>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0"/>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0"/>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0"/>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0"/>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0"/>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0"/>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0"/>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70"/>
          <p:cNvGrpSpPr/>
          <p:nvPr/>
        </p:nvGrpSpPr>
        <p:grpSpPr>
          <a:xfrm>
            <a:off x="3122257" y="1508594"/>
            <a:ext cx="294850" cy="349434"/>
            <a:chOff x="3122257" y="1508594"/>
            <a:chExt cx="294850" cy="349434"/>
          </a:xfrm>
        </p:grpSpPr>
        <p:sp>
          <p:nvSpPr>
            <p:cNvPr id="9723" name="Google Shape;9723;p70"/>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0"/>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0"/>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0"/>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0"/>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70"/>
          <p:cNvGrpSpPr/>
          <p:nvPr/>
        </p:nvGrpSpPr>
        <p:grpSpPr>
          <a:xfrm>
            <a:off x="910723" y="1508212"/>
            <a:ext cx="251660" cy="350166"/>
            <a:chOff x="910723" y="1508212"/>
            <a:chExt cx="251660" cy="350166"/>
          </a:xfrm>
        </p:grpSpPr>
        <p:sp>
          <p:nvSpPr>
            <p:cNvPr id="9729" name="Google Shape;9729;p70"/>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0"/>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0"/>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0"/>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0"/>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0"/>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0"/>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0"/>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0"/>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0"/>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0"/>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0"/>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0"/>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0"/>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0"/>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0"/>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0"/>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70"/>
          <p:cNvGrpSpPr/>
          <p:nvPr/>
        </p:nvGrpSpPr>
        <p:grpSpPr>
          <a:xfrm>
            <a:off x="1308631" y="1507830"/>
            <a:ext cx="350166" cy="350198"/>
            <a:chOff x="1308631" y="1507830"/>
            <a:chExt cx="350166" cy="350198"/>
          </a:xfrm>
        </p:grpSpPr>
        <p:sp>
          <p:nvSpPr>
            <p:cNvPr id="9747" name="Google Shape;9747;p70"/>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0"/>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0"/>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0"/>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70"/>
          <p:cNvGrpSpPr/>
          <p:nvPr/>
        </p:nvGrpSpPr>
        <p:grpSpPr>
          <a:xfrm>
            <a:off x="1756921" y="1509739"/>
            <a:ext cx="345997" cy="345997"/>
            <a:chOff x="1756921" y="1509739"/>
            <a:chExt cx="345997" cy="345997"/>
          </a:xfrm>
        </p:grpSpPr>
        <p:sp>
          <p:nvSpPr>
            <p:cNvPr id="9752" name="Google Shape;9752;p70"/>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0"/>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0"/>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0"/>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0"/>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0"/>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0"/>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0"/>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0"/>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0"/>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0"/>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0"/>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0"/>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0"/>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0"/>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0"/>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0"/>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9" name="Google Shape;9769;p70"/>
          <p:cNvGrpSpPr/>
          <p:nvPr/>
        </p:nvGrpSpPr>
        <p:grpSpPr>
          <a:xfrm>
            <a:off x="2216956" y="1510503"/>
            <a:ext cx="318721" cy="345615"/>
            <a:chOff x="2216956" y="1510503"/>
            <a:chExt cx="318721" cy="345615"/>
          </a:xfrm>
        </p:grpSpPr>
        <p:sp>
          <p:nvSpPr>
            <p:cNvPr id="9770" name="Google Shape;9770;p70"/>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0"/>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0"/>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0"/>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0"/>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70"/>
          <p:cNvGrpSpPr/>
          <p:nvPr/>
        </p:nvGrpSpPr>
        <p:grpSpPr>
          <a:xfrm>
            <a:off x="3988156" y="1568461"/>
            <a:ext cx="349052" cy="230049"/>
            <a:chOff x="3988156" y="1568461"/>
            <a:chExt cx="349052" cy="230049"/>
          </a:xfrm>
        </p:grpSpPr>
        <p:sp>
          <p:nvSpPr>
            <p:cNvPr id="9776" name="Google Shape;9776;p70"/>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0"/>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0"/>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0"/>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0"/>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0"/>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0"/>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70"/>
          <p:cNvGrpSpPr/>
          <p:nvPr/>
        </p:nvGrpSpPr>
        <p:grpSpPr>
          <a:xfrm>
            <a:off x="2633037" y="1499873"/>
            <a:ext cx="379002" cy="366112"/>
            <a:chOff x="2633037" y="1499873"/>
            <a:chExt cx="379002" cy="366112"/>
          </a:xfrm>
        </p:grpSpPr>
        <p:sp>
          <p:nvSpPr>
            <p:cNvPr id="9784" name="Google Shape;9784;p70"/>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0"/>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0"/>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0"/>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0"/>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0"/>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70"/>
          <p:cNvGrpSpPr/>
          <p:nvPr/>
        </p:nvGrpSpPr>
        <p:grpSpPr>
          <a:xfrm>
            <a:off x="6675256" y="1516169"/>
            <a:ext cx="327823" cy="357009"/>
            <a:chOff x="6675256" y="1516169"/>
            <a:chExt cx="327823" cy="357009"/>
          </a:xfrm>
        </p:grpSpPr>
        <p:sp>
          <p:nvSpPr>
            <p:cNvPr id="9791" name="Google Shape;9791;p70"/>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0"/>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0"/>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0"/>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0"/>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0"/>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0"/>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0"/>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0"/>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70"/>
          <p:cNvGrpSpPr/>
          <p:nvPr/>
        </p:nvGrpSpPr>
        <p:grpSpPr>
          <a:xfrm>
            <a:off x="8020159" y="1516551"/>
            <a:ext cx="300897" cy="356627"/>
            <a:chOff x="8020159" y="1516551"/>
            <a:chExt cx="300897" cy="356627"/>
          </a:xfrm>
        </p:grpSpPr>
        <p:sp>
          <p:nvSpPr>
            <p:cNvPr id="9801" name="Google Shape;9801;p70"/>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0"/>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0"/>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0"/>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0"/>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70"/>
          <p:cNvGrpSpPr/>
          <p:nvPr/>
        </p:nvGrpSpPr>
        <p:grpSpPr>
          <a:xfrm>
            <a:off x="5377363" y="1516169"/>
            <a:ext cx="257357" cy="356627"/>
            <a:chOff x="5377363" y="1516169"/>
            <a:chExt cx="257357" cy="356627"/>
          </a:xfrm>
        </p:grpSpPr>
        <p:sp>
          <p:nvSpPr>
            <p:cNvPr id="9807" name="Google Shape;9807;p70"/>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0"/>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0"/>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0"/>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0"/>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0"/>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0"/>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0"/>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0"/>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0"/>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0"/>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0"/>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0"/>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0"/>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0"/>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0"/>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0"/>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70"/>
          <p:cNvGrpSpPr/>
          <p:nvPr/>
        </p:nvGrpSpPr>
        <p:grpSpPr>
          <a:xfrm>
            <a:off x="4880567" y="1535870"/>
            <a:ext cx="356245" cy="317607"/>
            <a:chOff x="4880567" y="1535870"/>
            <a:chExt cx="356245" cy="317607"/>
          </a:xfrm>
        </p:grpSpPr>
        <p:sp>
          <p:nvSpPr>
            <p:cNvPr id="9825" name="Google Shape;9825;p70"/>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0"/>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0"/>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0"/>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0"/>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70"/>
          <p:cNvGrpSpPr/>
          <p:nvPr/>
        </p:nvGrpSpPr>
        <p:grpSpPr>
          <a:xfrm>
            <a:off x="5771483" y="1515787"/>
            <a:ext cx="357359" cy="357391"/>
            <a:chOff x="5771483" y="1515787"/>
            <a:chExt cx="357359" cy="357391"/>
          </a:xfrm>
        </p:grpSpPr>
        <p:sp>
          <p:nvSpPr>
            <p:cNvPr id="9831" name="Google Shape;9831;p70"/>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0"/>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0"/>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0"/>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70"/>
          <p:cNvGrpSpPr/>
          <p:nvPr/>
        </p:nvGrpSpPr>
        <p:grpSpPr>
          <a:xfrm>
            <a:off x="7121669" y="1533610"/>
            <a:ext cx="321362" cy="321362"/>
            <a:chOff x="7121669" y="1533610"/>
            <a:chExt cx="321362" cy="321362"/>
          </a:xfrm>
        </p:grpSpPr>
        <p:sp>
          <p:nvSpPr>
            <p:cNvPr id="9836" name="Google Shape;9836;p70"/>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0"/>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0"/>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0"/>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70"/>
          <p:cNvGrpSpPr/>
          <p:nvPr/>
        </p:nvGrpSpPr>
        <p:grpSpPr>
          <a:xfrm>
            <a:off x="7562766" y="1514864"/>
            <a:ext cx="327059" cy="360192"/>
            <a:chOff x="7562766" y="1514864"/>
            <a:chExt cx="327059" cy="360192"/>
          </a:xfrm>
        </p:grpSpPr>
        <p:sp>
          <p:nvSpPr>
            <p:cNvPr id="9841" name="Google Shape;9841;p70"/>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0"/>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0"/>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0"/>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70"/>
          <p:cNvGrpSpPr/>
          <p:nvPr/>
        </p:nvGrpSpPr>
        <p:grpSpPr>
          <a:xfrm>
            <a:off x="6221229" y="1498673"/>
            <a:ext cx="361636" cy="362183"/>
            <a:chOff x="6259175" y="1559008"/>
            <a:chExt cx="271743" cy="272093"/>
          </a:xfrm>
        </p:grpSpPr>
        <p:sp>
          <p:nvSpPr>
            <p:cNvPr id="9846" name="Google Shape;9846;p70"/>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0"/>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0"/>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0"/>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0"/>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0"/>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0"/>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0"/>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0"/>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0"/>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0"/>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0"/>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0"/>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0"/>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0"/>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0"/>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0"/>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70"/>
          <p:cNvGrpSpPr/>
          <p:nvPr/>
        </p:nvGrpSpPr>
        <p:grpSpPr>
          <a:xfrm>
            <a:off x="2661459" y="2015001"/>
            <a:ext cx="322508" cy="273494"/>
            <a:chOff x="2661459" y="2015001"/>
            <a:chExt cx="322508" cy="273494"/>
          </a:xfrm>
        </p:grpSpPr>
        <p:sp>
          <p:nvSpPr>
            <p:cNvPr id="9864" name="Google Shape;9864;p70"/>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0"/>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70"/>
          <p:cNvGrpSpPr/>
          <p:nvPr/>
        </p:nvGrpSpPr>
        <p:grpSpPr>
          <a:xfrm>
            <a:off x="6671087" y="2009304"/>
            <a:ext cx="332757" cy="281833"/>
            <a:chOff x="6671087" y="2009304"/>
            <a:chExt cx="332757" cy="281833"/>
          </a:xfrm>
        </p:grpSpPr>
        <p:sp>
          <p:nvSpPr>
            <p:cNvPr id="9867" name="Google Shape;9867;p70"/>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0"/>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9" name="Google Shape;9869;p70"/>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0" name="Google Shape;9870;p70"/>
          <p:cNvGrpSpPr/>
          <p:nvPr/>
        </p:nvGrpSpPr>
        <p:grpSpPr>
          <a:xfrm>
            <a:off x="2201806" y="1976585"/>
            <a:ext cx="349784" cy="349434"/>
            <a:chOff x="2201806" y="1976585"/>
            <a:chExt cx="349784" cy="349434"/>
          </a:xfrm>
        </p:grpSpPr>
        <p:sp>
          <p:nvSpPr>
            <p:cNvPr id="9871" name="Google Shape;9871;p70"/>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0"/>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0"/>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0"/>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5" name="Google Shape;9875;p70"/>
          <p:cNvGrpSpPr/>
          <p:nvPr/>
        </p:nvGrpSpPr>
        <p:grpSpPr>
          <a:xfrm>
            <a:off x="3094217" y="1976585"/>
            <a:ext cx="350198" cy="350548"/>
            <a:chOff x="3094217" y="1976585"/>
            <a:chExt cx="350198" cy="350548"/>
          </a:xfrm>
        </p:grpSpPr>
        <p:sp>
          <p:nvSpPr>
            <p:cNvPr id="9876" name="Google Shape;9876;p70"/>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0"/>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0"/>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0"/>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0"/>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0"/>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0"/>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0"/>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0"/>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0"/>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0"/>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0"/>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0"/>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70"/>
          <p:cNvGrpSpPr/>
          <p:nvPr/>
        </p:nvGrpSpPr>
        <p:grpSpPr>
          <a:xfrm>
            <a:off x="870939" y="1975821"/>
            <a:ext cx="332375" cy="350071"/>
            <a:chOff x="870939" y="1975821"/>
            <a:chExt cx="332375" cy="350071"/>
          </a:xfrm>
        </p:grpSpPr>
        <p:sp>
          <p:nvSpPr>
            <p:cNvPr id="9890" name="Google Shape;9890;p70"/>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0"/>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0"/>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0"/>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4" name="Google Shape;9894;p70"/>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5" name="Google Shape;9895;p70"/>
          <p:cNvGrpSpPr/>
          <p:nvPr/>
        </p:nvGrpSpPr>
        <p:grpSpPr>
          <a:xfrm>
            <a:off x="3979435" y="1976585"/>
            <a:ext cx="345265" cy="349848"/>
            <a:chOff x="3979435" y="1976585"/>
            <a:chExt cx="345265" cy="349848"/>
          </a:xfrm>
        </p:grpSpPr>
        <p:sp>
          <p:nvSpPr>
            <p:cNvPr id="9896" name="Google Shape;9896;p70"/>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0"/>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0"/>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0"/>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0"/>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0"/>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0"/>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0"/>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0"/>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0"/>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0"/>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0"/>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0"/>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0"/>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0"/>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0"/>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0"/>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70"/>
          <p:cNvGrpSpPr/>
          <p:nvPr/>
        </p:nvGrpSpPr>
        <p:grpSpPr>
          <a:xfrm>
            <a:off x="3576626" y="1975821"/>
            <a:ext cx="284251" cy="351694"/>
            <a:chOff x="3576626" y="1975821"/>
            <a:chExt cx="284251" cy="351694"/>
          </a:xfrm>
        </p:grpSpPr>
        <p:sp>
          <p:nvSpPr>
            <p:cNvPr id="9914" name="Google Shape;9914;p70"/>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0"/>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0"/>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70"/>
          <p:cNvGrpSpPr/>
          <p:nvPr/>
        </p:nvGrpSpPr>
        <p:grpSpPr>
          <a:xfrm>
            <a:off x="2722090" y="2890162"/>
            <a:ext cx="238770" cy="371841"/>
            <a:chOff x="2722090" y="2890162"/>
            <a:chExt cx="238770" cy="371841"/>
          </a:xfrm>
        </p:grpSpPr>
        <p:sp>
          <p:nvSpPr>
            <p:cNvPr id="9918" name="Google Shape;9918;p70"/>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0"/>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0"/>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1" name="Google Shape;9921;p70"/>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2" name="Google Shape;9922;p70"/>
          <p:cNvGrpSpPr/>
          <p:nvPr/>
        </p:nvGrpSpPr>
        <p:grpSpPr>
          <a:xfrm>
            <a:off x="6216367" y="1970156"/>
            <a:ext cx="361147" cy="361147"/>
            <a:chOff x="6216367" y="1970156"/>
            <a:chExt cx="361147" cy="361147"/>
          </a:xfrm>
        </p:grpSpPr>
        <p:sp>
          <p:nvSpPr>
            <p:cNvPr id="9923" name="Google Shape;9923;p70"/>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0"/>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0"/>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0"/>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7" name="Google Shape;9927;p70"/>
          <p:cNvGrpSpPr/>
          <p:nvPr/>
        </p:nvGrpSpPr>
        <p:grpSpPr>
          <a:xfrm>
            <a:off x="1289311" y="2926222"/>
            <a:ext cx="408156" cy="299783"/>
            <a:chOff x="1289311" y="2926222"/>
            <a:chExt cx="408156" cy="299783"/>
          </a:xfrm>
        </p:grpSpPr>
        <p:sp>
          <p:nvSpPr>
            <p:cNvPr id="9928" name="Google Shape;9928;p70"/>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0"/>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0" name="Google Shape;9930;p70"/>
          <p:cNvGrpSpPr/>
          <p:nvPr/>
        </p:nvGrpSpPr>
        <p:grpSpPr>
          <a:xfrm>
            <a:off x="7978465" y="1969392"/>
            <a:ext cx="361147" cy="360797"/>
            <a:chOff x="7978465" y="1969392"/>
            <a:chExt cx="361147" cy="360797"/>
          </a:xfrm>
        </p:grpSpPr>
        <p:sp>
          <p:nvSpPr>
            <p:cNvPr id="9931" name="Google Shape;9931;p70"/>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0"/>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0"/>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0"/>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0"/>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0"/>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0"/>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0"/>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0"/>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0" name="Google Shape;9940;p70"/>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1" name="Google Shape;9941;p70"/>
          <p:cNvGrpSpPr/>
          <p:nvPr/>
        </p:nvGrpSpPr>
        <p:grpSpPr>
          <a:xfrm>
            <a:off x="854261" y="2908813"/>
            <a:ext cx="377474" cy="335748"/>
            <a:chOff x="854261" y="2908813"/>
            <a:chExt cx="377474" cy="335748"/>
          </a:xfrm>
        </p:grpSpPr>
        <p:sp>
          <p:nvSpPr>
            <p:cNvPr id="9942" name="Google Shape;9942;p70"/>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0"/>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0"/>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0"/>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0"/>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7" name="Google Shape;9947;p70"/>
          <p:cNvGrpSpPr/>
          <p:nvPr/>
        </p:nvGrpSpPr>
        <p:grpSpPr>
          <a:xfrm>
            <a:off x="1749728" y="2894777"/>
            <a:ext cx="386927" cy="363438"/>
            <a:chOff x="1749728" y="2894777"/>
            <a:chExt cx="386927" cy="363438"/>
          </a:xfrm>
        </p:grpSpPr>
        <p:sp>
          <p:nvSpPr>
            <p:cNvPr id="9948" name="Google Shape;9948;p70"/>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0"/>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0"/>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0"/>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0"/>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0"/>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0"/>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5" name="Google Shape;9955;p70"/>
          <p:cNvGrpSpPr/>
          <p:nvPr/>
        </p:nvGrpSpPr>
        <p:grpSpPr>
          <a:xfrm>
            <a:off x="7098912" y="1969392"/>
            <a:ext cx="359651" cy="361560"/>
            <a:chOff x="7098912" y="1969392"/>
            <a:chExt cx="359651" cy="361560"/>
          </a:xfrm>
        </p:grpSpPr>
        <p:sp>
          <p:nvSpPr>
            <p:cNvPr id="9956" name="Google Shape;9956;p70"/>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0"/>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0"/>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0"/>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0"/>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0"/>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0"/>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0"/>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0"/>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0"/>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0"/>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0"/>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0"/>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9" name="Google Shape;9969;p70"/>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0" name="Google Shape;9970;p70"/>
          <p:cNvGrpSpPr/>
          <p:nvPr/>
        </p:nvGrpSpPr>
        <p:grpSpPr>
          <a:xfrm>
            <a:off x="5352728" y="1990239"/>
            <a:ext cx="327091" cy="322508"/>
            <a:chOff x="5352728" y="1990239"/>
            <a:chExt cx="327091" cy="322508"/>
          </a:xfrm>
        </p:grpSpPr>
        <p:sp>
          <p:nvSpPr>
            <p:cNvPr id="9971" name="Google Shape;9971;p70"/>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0"/>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0"/>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4" name="Google Shape;9974;p70"/>
          <p:cNvGrpSpPr/>
          <p:nvPr/>
        </p:nvGrpSpPr>
        <p:grpSpPr>
          <a:xfrm>
            <a:off x="7538896" y="1970156"/>
            <a:ext cx="361147" cy="361529"/>
            <a:chOff x="7538896" y="1970156"/>
            <a:chExt cx="361147" cy="361529"/>
          </a:xfrm>
        </p:grpSpPr>
        <p:sp>
          <p:nvSpPr>
            <p:cNvPr id="9975" name="Google Shape;9975;p70"/>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0"/>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0"/>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0"/>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0"/>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0"/>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70"/>
          <p:cNvGrpSpPr/>
          <p:nvPr/>
        </p:nvGrpSpPr>
        <p:grpSpPr>
          <a:xfrm>
            <a:off x="4896099" y="1970920"/>
            <a:ext cx="358155" cy="358123"/>
            <a:chOff x="4896099" y="1970920"/>
            <a:chExt cx="358155" cy="358123"/>
          </a:xfrm>
        </p:grpSpPr>
        <p:sp>
          <p:nvSpPr>
            <p:cNvPr id="9982" name="Google Shape;9982;p70"/>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0"/>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0"/>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5" name="Google Shape;9985;p70"/>
          <p:cNvGrpSpPr/>
          <p:nvPr/>
        </p:nvGrpSpPr>
        <p:grpSpPr>
          <a:xfrm>
            <a:off x="4048787" y="2977019"/>
            <a:ext cx="283488" cy="198604"/>
            <a:chOff x="4048787" y="2977019"/>
            <a:chExt cx="283488" cy="198604"/>
          </a:xfrm>
        </p:grpSpPr>
        <p:sp>
          <p:nvSpPr>
            <p:cNvPr id="9986" name="Google Shape;9986;p70"/>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0"/>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0"/>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0"/>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0"/>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0"/>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70"/>
          <p:cNvGrpSpPr/>
          <p:nvPr/>
        </p:nvGrpSpPr>
        <p:grpSpPr>
          <a:xfrm>
            <a:off x="4054103" y="2430191"/>
            <a:ext cx="218687" cy="349052"/>
            <a:chOff x="4054103" y="2430191"/>
            <a:chExt cx="218687" cy="349052"/>
          </a:xfrm>
        </p:grpSpPr>
        <p:sp>
          <p:nvSpPr>
            <p:cNvPr id="9993" name="Google Shape;9993;p70"/>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0"/>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70"/>
          <p:cNvGrpSpPr/>
          <p:nvPr/>
        </p:nvGrpSpPr>
        <p:grpSpPr>
          <a:xfrm>
            <a:off x="2185128" y="2427549"/>
            <a:ext cx="382758" cy="356595"/>
            <a:chOff x="2185128" y="2427549"/>
            <a:chExt cx="382758" cy="356595"/>
          </a:xfrm>
        </p:grpSpPr>
        <p:sp>
          <p:nvSpPr>
            <p:cNvPr id="9996" name="Google Shape;9996;p70"/>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0"/>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0"/>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0"/>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0" name="Google Shape;10000;p70"/>
          <p:cNvGrpSpPr/>
          <p:nvPr/>
        </p:nvGrpSpPr>
        <p:grpSpPr>
          <a:xfrm>
            <a:off x="3539102" y="2427549"/>
            <a:ext cx="355099" cy="355481"/>
            <a:chOff x="3539102" y="2427549"/>
            <a:chExt cx="355099" cy="355481"/>
          </a:xfrm>
        </p:grpSpPr>
        <p:sp>
          <p:nvSpPr>
            <p:cNvPr id="10001" name="Google Shape;10001;p70"/>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0"/>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70"/>
          <p:cNvGrpSpPr/>
          <p:nvPr/>
        </p:nvGrpSpPr>
        <p:grpSpPr>
          <a:xfrm>
            <a:off x="2656907" y="2439293"/>
            <a:ext cx="332757" cy="332343"/>
            <a:chOff x="2656907" y="2439293"/>
            <a:chExt cx="332757" cy="332343"/>
          </a:xfrm>
        </p:grpSpPr>
        <p:sp>
          <p:nvSpPr>
            <p:cNvPr id="10004" name="Google Shape;10004;p70"/>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0"/>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0"/>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0"/>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0"/>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0"/>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0"/>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70"/>
          <p:cNvGrpSpPr/>
          <p:nvPr/>
        </p:nvGrpSpPr>
        <p:grpSpPr>
          <a:xfrm>
            <a:off x="1731523" y="2422616"/>
            <a:ext cx="399435" cy="365698"/>
            <a:chOff x="1731523" y="2422616"/>
            <a:chExt cx="399435" cy="365698"/>
          </a:xfrm>
        </p:grpSpPr>
        <p:sp>
          <p:nvSpPr>
            <p:cNvPr id="10012" name="Google Shape;10012;p70"/>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0"/>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0"/>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70"/>
          <p:cNvGrpSpPr/>
          <p:nvPr/>
        </p:nvGrpSpPr>
        <p:grpSpPr>
          <a:xfrm>
            <a:off x="3097241" y="2433564"/>
            <a:ext cx="344883" cy="343387"/>
            <a:chOff x="3097241" y="2433564"/>
            <a:chExt cx="344883" cy="343387"/>
          </a:xfrm>
        </p:grpSpPr>
        <p:sp>
          <p:nvSpPr>
            <p:cNvPr id="10016" name="Google Shape;10016;p70"/>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0"/>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0"/>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0"/>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0"/>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0"/>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0"/>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0"/>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0"/>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70"/>
          <p:cNvGrpSpPr/>
          <p:nvPr/>
        </p:nvGrpSpPr>
        <p:grpSpPr>
          <a:xfrm>
            <a:off x="1278299" y="2439293"/>
            <a:ext cx="410829" cy="332343"/>
            <a:chOff x="1278299" y="2439293"/>
            <a:chExt cx="410829" cy="332343"/>
          </a:xfrm>
        </p:grpSpPr>
        <p:sp>
          <p:nvSpPr>
            <p:cNvPr id="10026" name="Google Shape;10026;p70"/>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0"/>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0"/>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0"/>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0"/>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0"/>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0"/>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0"/>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70"/>
          <p:cNvGrpSpPr/>
          <p:nvPr/>
        </p:nvGrpSpPr>
        <p:grpSpPr>
          <a:xfrm>
            <a:off x="870939" y="2439293"/>
            <a:ext cx="331993" cy="331993"/>
            <a:chOff x="870939" y="2439293"/>
            <a:chExt cx="331993" cy="331993"/>
          </a:xfrm>
        </p:grpSpPr>
        <p:sp>
          <p:nvSpPr>
            <p:cNvPr id="10035" name="Google Shape;10035;p70"/>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0"/>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0"/>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0"/>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0"/>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0"/>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0"/>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0"/>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0"/>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0"/>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0"/>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0"/>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0"/>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0"/>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0"/>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0"/>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70"/>
          <p:cNvGrpSpPr/>
          <p:nvPr/>
        </p:nvGrpSpPr>
        <p:grpSpPr>
          <a:xfrm>
            <a:off x="6644957" y="2456353"/>
            <a:ext cx="371395" cy="278904"/>
            <a:chOff x="6644957" y="2456353"/>
            <a:chExt cx="371395" cy="278904"/>
          </a:xfrm>
        </p:grpSpPr>
        <p:sp>
          <p:nvSpPr>
            <p:cNvPr id="10052" name="Google Shape;10052;p70"/>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0"/>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0"/>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0"/>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0"/>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7" name="Google Shape;10057;p70"/>
          <p:cNvGrpSpPr/>
          <p:nvPr/>
        </p:nvGrpSpPr>
        <p:grpSpPr>
          <a:xfrm>
            <a:off x="5388757" y="2414659"/>
            <a:ext cx="260349" cy="362292"/>
            <a:chOff x="5388757" y="2414659"/>
            <a:chExt cx="260349" cy="362292"/>
          </a:xfrm>
        </p:grpSpPr>
        <p:sp>
          <p:nvSpPr>
            <p:cNvPr id="10058" name="Google Shape;10058;p70"/>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0"/>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0"/>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0"/>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0"/>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0"/>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0"/>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0"/>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0"/>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0"/>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0"/>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0"/>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0"/>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0"/>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0"/>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0"/>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0"/>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0"/>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0"/>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0"/>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70"/>
          <p:cNvGrpSpPr/>
          <p:nvPr/>
        </p:nvGrpSpPr>
        <p:grpSpPr>
          <a:xfrm>
            <a:off x="3567142" y="2905757"/>
            <a:ext cx="348288" cy="340331"/>
            <a:chOff x="3567142" y="2905757"/>
            <a:chExt cx="348288" cy="340331"/>
          </a:xfrm>
        </p:grpSpPr>
        <p:sp>
          <p:nvSpPr>
            <p:cNvPr id="10079" name="Google Shape;10079;p70"/>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0"/>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0"/>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0"/>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0"/>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70"/>
          <p:cNvGrpSpPr/>
          <p:nvPr/>
        </p:nvGrpSpPr>
        <p:grpSpPr>
          <a:xfrm>
            <a:off x="7967103" y="2415041"/>
            <a:ext cx="355863" cy="361911"/>
            <a:chOff x="7967103" y="2415041"/>
            <a:chExt cx="355863" cy="361911"/>
          </a:xfrm>
        </p:grpSpPr>
        <p:sp>
          <p:nvSpPr>
            <p:cNvPr id="10085" name="Google Shape;10085;p70"/>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0"/>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0"/>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0"/>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0"/>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0"/>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0"/>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0"/>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0"/>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0"/>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0"/>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6" name="Google Shape;10096;p70"/>
          <p:cNvGrpSpPr/>
          <p:nvPr/>
        </p:nvGrpSpPr>
        <p:grpSpPr>
          <a:xfrm>
            <a:off x="7529411" y="2414659"/>
            <a:ext cx="355863" cy="362292"/>
            <a:chOff x="7529411" y="2414659"/>
            <a:chExt cx="355863" cy="362292"/>
          </a:xfrm>
        </p:grpSpPr>
        <p:sp>
          <p:nvSpPr>
            <p:cNvPr id="10097" name="Google Shape;10097;p70"/>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0"/>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0"/>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0"/>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0"/>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0"/>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0"/>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0"/>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0"/>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0"/>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0"/>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0"/>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70"/>
          <p:cNvGrpSpPr/>
          <p:nvPr/>
        </p:nvGrpSpPr>
        <p:grpSpPr>
          <a:xfrm>
            <a:off x="5733194" y="2431718"/>
            <a:ext cx="446826" cy="327059"/>
            <a:chOff x="5733194" y="2431718"/>
            <a:chExt cx="446826" cy="327059"/>
          </a:xfrm>
        </p:grpSpPr>
        <p:sp>
          <p:nvSpPr>
            <p:cNvPr id="10110" name="Google Shape;10110;p70"/>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0"/>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0"/>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70"/>
          <p:cNvGrpSpPr/>
          <p:nvPr/>
        </p:nvGrpSpPr>
        <p:grpSpPr>
          <a:xfrm>
            <a:off x="4876780" y="2418064"/>
            <a:ext cx="407774" cy="356627"/>
            <a:chOff x="4876780" y="2418064"/>
            <a:chExt cx="407774" cy="356627"/>
          </a:xfrm>
        </p:grpSpPr>
        <p:sp>
          <p:nvSpPr>
            <p:cNvPr id="10114" name="Google Shape;10114;p70"/>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0"/>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0"/>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0"/>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0"/>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0"/>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0"/>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0"/>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70"/>
          <p:cNvGrpSpPr/>
          <p:nvPr/>
        </p:nvGrpSpPr>
        <p:grpSpPr>
          <a:xfrm>
            <a:off x="7070872" y="2410871"/>
            <a:ext cx="398321" cy="371013"/>
            <a:chOff x="7070872" y="2410871"/>
            <a:chExt cx="398321" cy="371013"/>
          </a:xfrm>
        </p:grpSpPr>
        <p:sp>
          <p:nvSpPr>
            <p:cNvPr id="10123" name="Google Shape;10123;p70"/>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0"/>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0"/>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0"/>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7" name="Google Shape;10127;p70"/>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8" name="Google Shape;10128;p70"/>
          <p:cNvGrpSpPr/>
          <p:nvPr/>
        </p:nvGrpSpPr>
        <p:grpSpPr>
          <a:xfrm>
            <a:off x="5318259" y="2982111"/>
            <a:ext cx="371013" cy="220787"/>
            <a:chOff x="5318259" y="2982111"/>
            <a:chExt cx="371013" cy="220787"/>
          </a:xfrm>
        </p:grpSpPr>
        <p:sp>
          <p:nvSpPr>
            <p:cNvPr id="10129" name="Google Shape;10129;p70"/>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0"/>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0"/>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0"/>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0"/>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0"/>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0"/>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0"/>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70"/>
          <p:cNvGrpSpPr/>
          <p:nvPr/>
        </p:nvGrpSpPr>
        <p:grpSpPr>
          <a:xfrm>
            <a:off x="7073928" y="2905757"/>
            <a:ext cx="371395" cy="371809"/>
            <a:chOff x="7073928" y="2905757"/>
            <a:chExt cx="371395" cy="371809"/>
          </a:xfrm>
        </p:grpSpPr>
        <p:sp>
          <p:nvSpPr>
            <p:cNvPr id="10138" name="Google Shape;10138;p70"/>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0"/>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0"/>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1" name="Google Shape;10141;p70"/>
          <p:cNvGrpSpPr/>
          <p:nvPr/>
        </p:nvGrpSpPr>
        <p:grpSpPr>
          <a:xfrm>
            <a:off x="6188327" y="2955408"/>
            <a:ext cx="371395" cy="272857"/>
            <a:chOff x="6188327" y="2955408"/>
            <a:chExt cx="371395" cy="272857"/>
          </a:xfrm>
        </p:grpSpPr>
        <p:sp>
          <p:nvSpPr>
            <p:cNvPr id="10142" name="Google Shape;10142;p70"/>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0"/>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4" name="Google Shape;10144;p70"/>
          <p:cNvGrpSpPr/>
          <p:nvPr/>
        </p:nvGrpSpPr>
        <p:grpSpPr>
          <a:xfrm>
            <a:off x="7521454" y="2906139"/>
            <a:ext cx="359651" cy="371013"/>
            <a:chOff x="7521454" y="2906139"/>
            <a:chExt cx="359651" cy="371013"/>
          </a:xfrm>
        </p:grpSpPr>
        <p:sp>
          <p:nvSpPr>
            <p:cNvPr id="10145" name="Google Shape;10145;p70"/>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0"/>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0"/>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0"/>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0"/>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70"/>
          <p:cNvGrpSpPr/>
          <p:nvPr/>
        </p:nvGrpSpPr>
        <p:grpSpPr>
          <a:xfrm>
            <a:off x="5782845" y="2906521"/>
            <a:ext cx="301661" cy="371013"/>
            <a:chOff x="5782845" y="2906521"/>
            <a:chExt cx="301661" cy="371013"/>
          </a:xfrm>
        </p:grpSpPr>
        <p:sp>
          <p:nvSpPr>
            <p:cNvPr id="10151" name="Google Shape;10151;p70"/>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0"/>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0"/>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4" name="Google Shape;10154;p70"/>
          <p:cNvGrpSpPr/>
          <p:nvPr/>
        </p:nvGrpSpPr>
        <p:grpSpPr>
          <a:xfrm>
            <a:off x="6630539" y="2917502"/>
            <a:ext cx="371777" cy="349434"/>
            <a:chOff x="6630539" y="2917502"/>
            <a:chExt cx="371777" cy="349434"/>
          </a:xfrm>
        </p:grpSpPr>
        <p:sp>
          <p:nvSpPr>
            <p:cNvPr id="10155" name="Google Shape;10155;p70"/>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0"/>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0"/>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0"/>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0"/>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0"/>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0"/>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70"/>
          <p:cNvGrpSpPr/>
          <p:nvPr/>
        </p:nvGrpSpPr>
        <p:grpSpPr>
          <a:xfrm>
            <a:off x="2171474" y="3369229"/>
            <a:ext cx="408156" cy="343737"/>
            <a:chOff x="2171474" y="3369229"/>
            <a:chExt cx="408156" cy="343737"/>
          </a:xfrm>
        </p:grpSpPr>
        <p:sp>
          <p:nvSpPr>
            <p:cNvPr id="10163" name="Google Shape;10163;p70"/>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0"/>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0"/>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0"/>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7" name="Google Shape;10167;p70"/>
          <p:cNvGrpSpPr/>
          <p:nvPr/>
        </p:nvGrpSpPr>
        <p:grpSpPr>
          <a:xfrm>
            <a:off x="4891198" y="2925108"/>
            <a:ext cx="334634" cy="334634"/>
            <a:chOff x="4891198" y="2925108"/>
            <a:chExt cx="334634" cy="334634"/>
          </a:xfrm>
        </p:grpSpPr>
        <p:sp>
          <p:nvSpPr>
            <p:cNvPr id="10168" name="Google Shape;10168;p70"/>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0"/>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0"/>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0"/>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0"/>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0"/>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0"/>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0"/>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70"/>
          <p:cNvGrpSpPr/>
          <p:nvPr/>
        </p:nvGrpSpPr>
        <p:grpSpPr>
          <a:xfrm>
            <a:off x="7976174" y="2925108"/>
            <a:ext cx="334666" cy="334634"/>
            <a:chOff x="7976174" y="2925108"/>
            <a:chExt cx="334666" cy="334634"/>
          </a:xfrm>
        </p:grpSpPr>
        <p:sp>
          <p:nvSpPr>
            <p:cNvPr id="10177" name="Google Shape;10177;p70"/>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0"/>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0"/>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0"/>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0"/>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0"/>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0"/>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0"/>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0"/>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70"/>
          <p:cNvGrpSpPr/>
          <p:nvPr/>
        </p:nvGrpSpPr>
        <p:grpSpPr>
          <a:xfrm>
            <a:off x="3091957" y="3374131"/>
            <a:ext cx="354717" cy="332757"/>
            <a:chOff x="3091957" y="3374131"/>
            <a:chExt cx="354717" cy="332757"/>
          </a:xfrm>
        </p:grpSpPr>
        <p:sp>
          <p:nvSpPr>
            <p:cNvPr id="10187" name="Google Shape;10187;p70"/>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0"/>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0"/>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0"/>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0"/>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0"/>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70"/>
          <p:cNvGrpSpPr/>
          <p:nvPr/>
        </p:nvGrpSpPr>
        <p:grpSpPr>
          <a:xfrm>
            <a:off x="3988156" y="3380210"/>
            <a:ext cx="353954" cy="318880"/>
            <a:chOff x="3988156" y="3380210"/>
            <a:chExt cx="353954" cy="318880"/>
          </a:xfrm>
        </p:grpSpPr>
        <p:sp>
          <p:nvSpPr>
            <p:cNvPr id="10194" name="Google Shape;10194;p70"/>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0"/>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0"/>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0"/>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0"/>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70"/>
          <p:cNvGrpSpPr/>
          <p:nvPr/>
        </p:nvGrpSpPr>
        <p:grpSpPr>
          <a:xfrm>
            <a:off x="3541011" y="3367320"/>
            <a:ext cx="348257" cy="346188"/>
            <a:chOff x="3541011" y="3367320"/>
            <a:chExt cx="348257" cy="346188"/>
          </a:xfrm>
        </p:grpSpPr>
        <p:sp>
          <p:nvSpPr>
            <p:cNvPr id="10200" name="Google Shape;10200;p70"/>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0"/>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0"/>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0"/>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70"/>
          <p:cNvGrpSpPr/>
          <p:nvPr/>
        </p:nvGrpSpPr>
        <p:grpSpPr>
          <a:xfrm>
            <a:off x="850092" y="3352934"/>
            <a:ext cx="369517" cy="375660"/>
            <a:chOff x="850092" y="3352934"/>
            <a:chExt cx="369517" cy="375660"/>
          </a:xfrm>
        </p:grpSpPr>
        <p:sp>
          <p:nvSpPr>
            <p:cNvPr id="10205" name="Google Shape;10205;p70"/>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0"/>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0"/>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0"/>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0"/>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70"/>
          <p:cNvGrpSpPr/>
          <p:nvPr/>
        </p:nvGrpSpPr>
        <p:grpSpPr>
          <a:xfrm>
            <a:off x="1314678" y="3358217"/>
            <a:ext cx="334666" cy="365348"/>
            <a:chOff x="1314678" y="3358217"/>
            <a:chExt cx="334666" cy="365348"/>
          </a:xfrm>
        </p:grpSpPr>
        <p:sp>
          <p:nvSpPr>
            <p:cNvPr id="10211" name="Google Shape;10211;p70"/>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0"/>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0"/>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0"/>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0"/>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70"/>
          <p:cNvGrpSpPr/>
          <p:nvPr/>
        </p:nvGrpSpPr>
        <p:grpSpPr>
          <a:xfrm>
            <a:off x="1748582" y="3372635"/>
            <a:ext cx="359269" cy="335780"/>
            <a:chOff x="1748582" y="3372635"/>
            <a:chExt cx="359269" cy="335780"/>
          </a:xfrm>
        </p:grpSpPr>
        <p:sp>
          <p:nvSpPr>
            <p:cNvPr id="10217" name="Google Shape;10217;p70"/>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8" name="Google Shape;10218;p70"/>
            <p:cNvGrpSpPr/>
            <p:nvPr/>
          </p:nvGrpSpPr>
          <p:grpSpPr>
            <a:xfrm>
              <a:off x="1748582" y="3372635"/>
              <a:ext cx="333520" cy="335780"/>
              <a:chOff x="1748582" y="3372635"/>
              <a:chExt cx="333520" cy="335780"/>
            </a:xfrm>
          </p:grpSpPr>
          <p:sp>
            <p:nvSpPr>
              <p:cNvPr id="10219" name="Google Shape;10219;p70"/>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0"/>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0"/>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22" name="Google Shape;10222;p70"/>
          <p:cNvGrpSpPr/>
          <p:nvPr/>
        </p:nvGrpSpPr>
        <p:grpSpPr>
          <a:xfrm>
            <a:off x="2640993" y="3357835"/>
            <a:ext cx="365348" cy="364966"/>
            <a:chOff x="2640993" y="3357835"/>
            <a:chExt cx="365348" cy="364966"/>
          </a:xfrm>
        </p:grpSpPr>
        <p:sp>
          <p:nvSpPr>
            <p:cNvPr id="10223" name="Google Shape;10223;p70"/>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0"/>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0"/>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0"/>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0"/>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0"/>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0"/>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0"/>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0"/>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0"/>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70"/>
          <p:cNvGrpSpPr/>
          <p:nvPr/>
        </p:nvGrpSpPr>
        <p:grpSpPr>
          <a:xfrm>
            <a:off x="4886264" y="3366174"/>
            <a:ext cx="350548" cy="350198"/>
            <a:chOff x="4886264" y="3366174"/>
            <a:chExt cx="350548" cy="350198"/>
          </a:xfrm>
        </p:grpSpPr>
        <p:sp>
          <p:nvSpPr>
            <p:cNvPr id="10234" name="Google Shape;10234;p70"/>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0"/>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0"/>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0"/>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0"/>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0"/>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0"/>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0"/>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0"/>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0"/>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0"/>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0"/>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0"/>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7" name="Google Shape;10247;p70"/>
          <p:cNvGrpSpPr/>
          <p:nvPr/>
        </p:nvGrpSpPr>
        <p:grpSpPr>
          <a:xfrm>
            <a:off x="5331913" y="3413947"/>
            <a:ext cx="347143" cy="254684"/>
            <a:chOff x="5331913" y="3413947"/>
            <a:chExt cx="347143" cy="254684"/>
          </a:xfrm>
        </p:grpSpPr>
        <p:sp>
          <p:nvSpPr>
            <p:cNvPr id="10248" name="Google Shape;10248;p70"/>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0"/>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0"/>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0"/>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0"/>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0"/>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70"/>
          <p:cNvGrpSpPr/>
          <p:nvPr/>
        </p:nvGrpSpPr>
        <p:grpSpPr>
          <a:xfrm>
            <a:off x="5776798" y="3409778"/>
            <a:ext cx="346379" cy="264518"/>
            <a:chOff x="5776798" y="3409778"/>
            <a:chExt cx="346379" cy="264518"/>
          </a:xfrm>
        </p:grpSpPr>
        <p:sp>
          <p:nvSpPr>
            <p:cNvPr id="10255" name="Google Shape;10255;p70"/>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0"/>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0"/>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0"/>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0"/>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0"/>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70"/>
          <p:cNvGrpSpPr/>
          <p:nvPr/>
        </p:nvGrpSpPr>
        <p:grpSpPr>
          <a:xfrm>
            <a:off x="7108015" y="3396505"/>
            <a:ext cx="344883" cy="290299"/>
            <a:chOff x="7108015" y="3396505"/>
            <a:chExt cx="344883" cy="290299"/>
          </a:xfrm>
        </p:grpSpPr>
        <p:sp>
          <p:nvSpPr>
            <p:cNvPr id="10262" name="Google Shape;10262;p70"/>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0"/>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0"/>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0"/>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70"/>
          <p:cNvGrpSpPr/>
          <p:nvPr/>
        </p:nvGrpSpPr>
        <p:grpSpPr>
          <a:xfrm>
            <a:off x="7551754" y="3390808"/>
            <a:ext cx="344883" cy="301311"/>
            <a:chOff x="7551754" y="3390808"/>
            <a:chExt cx="344883" cy="301311"/>
          </a:xfrm>
        </p:grpSpPr>
        <p:sp>
          <p:nvSpPr>
            <p:cNvPr id="10267" name="Google Shape;10267;p70"/>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0"/>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0"/>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0"/>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0"/>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0"/>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0"/>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0"/>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0"/>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0"/>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0"/>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70"/>
          <p:cNvGrpSpPr/>
          <p:nvPr/>
        </p:nvGrpSpPr>
        <p:grpSpPr>
          <a:xfrm>
            <a:off x="6707084" y="3387403"/>
            <a:ext cx="261145" cy="308504"/>
            <a:chOff x="6707084" y="3387403"/>
            <a:chExt cx="261145" cy="308504"/>
          </a:xfrm>
        </p:grpSpPr>
        <p:sp>
          <p:nvSpPr>
            <p:cNvPr id="10279" name="Google Shape;10279;p70"/>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0"/>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0"/>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0"/>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70"/>
          <p:cNvGrpSpPr/>
          <p:nvPr/>
        </p:nvGrpSpPr>
        <p:grpSpPr>
          <a:xfrm>
            <a:off x="848978" y="4297637"/>
            <a:ext cx="377824" cy="324418"/>
            <a:chOff x="848978" y="4297637"/>
            <a:chExt cx="377824" cy="324418"/>
          </a:xfrm>
        </p:grpSpPr>
        <p:sp>
          <p:nvSpPr>
            <p:cNvPr id="10284" name="Google Shape;10284;p70"/>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0"/>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6" name="Google Shape;10286;p70"/>
          <p:cNvGrpSpPr/>
          <p:nvPr/>
        </p:nvGrpSpPr>
        <p:grpSpPr>
          <a:xfrm>
            <a:off x="1754279" y="4286593"/>
            <a:ext cx="351439" cy="345965"/>
            <a:chOff x="1754279" y="4286593"/>
            <a:chExt cx="351439" cy="345965"/>
          </a:xfrm>
        </p:grpSpPr>
        <p:sp>
          <p:nvSpPr>
            <p:cNvPr id="10287" name="Google Shape;10287;p70"/>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0"/>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0"/>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0"/>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0"/>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2" name="Google Shape;10292;p70"/>
          <p:cNvGrpSpPr/>
          <p:nvPr/>
        </p:nvGrpSpPr>
        <p:grpSpPr>
          <a:xfrm>
            <a:off x="3996113" y="4291176"/>
            <a:ext cx="336512" cy="335048"/>
            <a:chOff x="3996113" y="4291176"/>
            <a:chExt cx="336512" cy="335048"/>
          </a:xfrm>
        </p:grpSpPr>
        <p:sp>
          <p:nvSpPr>
            <p:cNvPr id="10293" name="Google Shape;10293;p70"/>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0"/>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0"/>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6" name="Google Shape;10296;p70"/>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7" name="Google Shape;10297;p70"/>
          <p:cNvGrpSpPr/>
          <p:nvPr/>
        </p:nvGrpSpPr>
        <p:grpSpPr>
          <a:xfrm>
            <a:off x="2179081" y="4285511"/>
            <a:ext cx="397525" cy="348670"/>
            <a:chOff x="2179081" y="4285511"/>
            <a:chExt cx="397525" cy="348670"/>
          </a:xfrm>
        </p:grpSpPr>
        <p:sp>
          <p:nvSpPr>
            <p:cNvPr id="10298" name="Google Shape;10298;p70"/>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0"/>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70"/>
          <p:cNvGrpSpPr/>
          <p:nvPr/>
        </p:nvGrpSpPr>
        <p:grpSpPr>
          <a:xfrm>
            <a:off x="3584201" y="4294996"/>
            <a:ext cx="267574" cy="329415"/>
            <a:chOff x="3584201" y="4294996"/>
            <a:chExt cx="267574" cy="329415"/>
          </a:xfrm>
        </p:grpSpPr>
        <p:sp>
          <p:nvSpPr>
            <p:cNvPr id="10301" name="Google Shape;10301;p70"/>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0"/>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0"/>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0"/>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5" name="Google Shape;10305;p70"/>
          <p:cNvGrpSpPr/>
          <p:nvPr/>
        </p:nvGrpSpPr>
        <p:grpSpPr>
          <a:xfrm>
            <a:off x="3082855" y="4295728"/>
            <a:ext cx="375946" cy="327823"/>
            <a:chOff x="3082855" y="4295728"/>
            <a:chExt cx="375946" cy="327823"/>
          </a:xfrm>
        </p:grpSpPr>
        <p:sp>
          <p:nvSpPr>
            <p:cNvPr id="10306" name="Google Shape;10306;p70"/>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0"/>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0"/>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0"/>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0"/>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0"/>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0"/>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0"/>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0"/>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0"/>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0"/>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7" name="Google Shape;10317;p70"/>
          <p:cNvGrpSpPr/>
          <p:nvPr/>
        </p:nvGrpSpPr>
        <p:grpSpPr>
          <a:xfrm>
            <a:off x="2749016" y="4291176"/>
            <a:ext cx="150831" cy="336926"/>
            <a:chOff x="2749016" y="4291176"/>
            <a:chExt cx="150831" cy="336926"/>
          </a:xfrm>
        </p:grpSpPr>
        <p:sp>
          <p:nvSpPr>
            <p:cNvPr id="10318" name="Google Shape;10318;p70"/>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0"/>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0"/>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0"/>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70"/>
          <p:cNvGrpSpPr/>
          <p:nvPr/>
        </p:nvGrpSpPr>
        <p:grpSpPr>
          <a:xfrm>
            <a:off x="7127716" y="4279432"/>
            <a:ext cx="248254" cy="361942"/>
            <a:chOff x="7127716" y="4279432"/>
            <a:chExt cx="248254" cy="361942"/>
          </a:xfrm>
        </p:grpSpPr>
        <p:sp>
          <p:nvSpPr>
            <p:cNvPr id="10323" name="Google Shape;10323;p70"/>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0"/>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0"/>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0"/>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0"/>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0"/>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0"/>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0"/>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0"/>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70"/>
          <p:cNvGrpSpPr/>
          <p:nvPr/>
        </p:nvGrpSpPr>
        <p:grpSpPr>
          <a:xfrm>
            <a:off x="7565408" y="4279432"/>
            <a:ext cx="248255" cy="361942"/>
            <a:chOff x="7565408" y="4279432"/>
            <a:chExt cx="248255" cy="361942"/>
          </a:xfrm>
        </p:grpSpPr>
        <p:sp>
          <p:nvSpPr>
            <p:cNvPr id="10333" name="Google Shape;10333;p70"/>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0"/>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0"/>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0"/>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0"/>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0"/>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0"/>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0"/>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1" name="Google Shape;10341;p70"/>
          <p:cNvGrpSpPr/>
          <p:nvPr/>
        </p:nvGrpSpPr>
        <p:grpSpPr>
          <a:xfrm>
            <a:off x="6264109" y="4279432"/>
            <a:ext cx="225498" cy="361560"/>
            <a:chOff x="6264109" y="4279432"/>
            <a:chExt cx="225498" cy="361560"/>
          </a:xfrm>
        </p:grpSpPr>
        <p:sp>
          <p:nvSpPr>
            <p:cNvPr id="10342" name="Google Shape;10342;p70"/>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0"/>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70"/>
          <p:cNvGrpSpPr/>
          <p:nvPr/>
        </p:nvGrpSpPr>
        <p:grpSpPr>
          <a:xfrm>
            <a:off x="7929578" y="4284365"/>
            <a:ext cx="395266" cy="351312"/>
            <a:chOff x="7929578" y="4284365"/>
            <a:chExt cx="395266" cy="351312"/>
          </a:xfrm>
        </p:grpSpPr>
        <p:sp>
          <p:nvSpPr>
            <p:cNvPr id="10345" name="Google Shape;10345;p70"/>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0"/>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0"/>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0"/>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70"/>
          <p:cNvGrpSpPr/>
          <p:nvPr/>
        </p:nvGrpSpPr>
        <p:grpSpPr>
          <a:xfrm>
            <a:off x="6595502" y="4323777"/>
            <a:ext cx="426315" cy="332826"/>
            <a:chOff x="6639652" y="4323777"/>
            <a:chExt cx="426315" cy="332826"/>
          </a:xfrm>
        </p:grpSpPr>
        <p:sp>
          <p:nvSpPr>
            <p:cNvPr id="10350" name="Google Shape;10350;p70"/>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0"/>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0"/>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0"/>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0"/>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0"/>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0"/>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0"/>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0"/>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0"/>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0" name="Google Shape;10360;p70"/>
          <p:cNvGrpSpPr/>
          <p:nvPr/>
        </p:nvGrpSpPr>
        <p:grpSpPr>
          <a:xfrm>
            <a:off x="5357662" y="4297637"/>
            <a:ext cx="287275" cy="326296"/>
            <a:chOff x="5357662" y="4297637"/>
            <a:chExt cx="287275" cy="326296"/>
          </a:xfrm>
        </p:grpSpPr>
        <p:sp>
          <p:nvSpPr>
            <p:cNvPr id="10361" name="Google Shape;10361;p70"/>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0"/>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0"/>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0"/>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0"/>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6" name="Google Shape;10366;p70"/>
          <p:cNvGrpSpPr/>
          <p:nvPr/>
        </p:nvGrpSpPr>
        <p:grpSpPr>
          <a:xfrm>
            <a:off x="5774124" y="4294550"/>
            <a:ext cx="331611" cy="331674"/>
            <a:chOff x="5774124" y="4294550"/>
            <a:chExt cx="331611" cy="331674"/>
          </a:xfrm>
        </p:grpSpPr>
        <p:sp>
          <p:nvSpPr>
            <p:cNvPr id="10367" name="Google Shape;10367;p70"/>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0"/>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70"/>
          <p:cNvGrpSpPr/>
          <p:nvPr/>
        </p:nvGrpSpPr>
        <p:grpSpPr>
          <a:xfrm>
            <a:off x="4890434" y="4287389"/>
            <a:ext cx="345997" cy="346029"/>
            <a:chOff x="4890434" y="4287389"/>
            <a:chExt cx="345997" cy="346029"/>
          </a:xfrm>
        </p:grpSpPr>
        <p:sp>
          <p:nvSpPr>
            <p:cNvPr id="10370" name="Google Shape;10370;p70"/>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0"/>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0"/>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0"/>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0"/>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0"/>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0"/>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70"/>
          <p:cNvGrpSpPr/>
          <p:nvPr/>
        </p:nvGrpSpPr>
        <p:grpSpPr>
          <a:xfrm>
            <a:off x="2165809" y="3811059"/>
            <a:ext cx="422542" cy="342973"/>
            <a:chOff x="2165809" y="3811059"/>
            <a:chExt cx="422542" cy="342973"/>
          </a:xfrm>
        </p:grpSpPr>
        <p:sp>
          <p:nvSpPr>
            <p:cNvPr id="10378" name="Google Shape;10378;p70"/>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0"/>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0"/>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0"/>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0"/>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0"/>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0"/>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0"/>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0"/>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0"/>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0"/>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0"/>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0"/>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0"/>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0"/>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0"/>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0"/>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0"/>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6" name="Google Shape;10396;p70"/>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7" name="Google Shape;10397;p70"/>
          <p:cNvGrpSpPr/>
          <p:nvPr/>
        </p:nvGrpSpPr>
        <p:grpSpPr>
          <a:xfrm>
            <a:off x="903530" y="3806125"/>
            <a:ext cx="264550" cy="353222"/>
            <a:chOff x="903530" y="3806125"/>
            <a:chExt cx="264550" cy="353222"/>
          </a:xfrm>
        </p:grpSpPr>
        <p:sp>
          <p:nvSpPr>
            <p:cNvPr id="10398" name="Google Shape;10398;p70"/>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0"/>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0"/>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0"/>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70"/>
          <p:cNvGrpSpPr/>
          <p:nvPr/>
        </p:nvGrpSpPr>
        <p:grpSpPr>
          <a:xfrm>
            <a:off x="2611458" y="3816374"/>
            <a:ext cx="426329" cy="332375"/>
            <a:chOff x="2611458" y="3816374"/>
            <a:chExt cx="426329" cy="332375"/>
          </a:xfrm>
        </p:grpSpPr>
        <p:sp>
          <p:nvSpPr>
            <p:cNvPr id="10403" name="Google Shape;10403;p70"/>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0"/>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0"/>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0"/>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0"/>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0"/>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0"/>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0"/>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0"/>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0"/>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3" name="Google Shape;10413;p70"/>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4" name="Google Shape;10414;p70"/>
          <p:cNvGrpSpPr/>
          <p:nvPr/>
        </p:nvGrpSpPr>
        <p:grpSpPr>
          <a:xfrm>
            <a:off x="4019984" y="3805393"/>
            <a:ext cx="293704" cy="353954"/>
            <a:chOff x="4019984" y="3805393"/>
            <a:chExt cx="293704" cy="353954"/>
          </a:xfrm>
        </p:grpSpPr>
        <p:sp>
          <p:nvSpPr>
            <p:cNvPr id="10415" name="Google Shape;10415;p70"/>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0"/>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70"/>
          <p:cNvGrpSpPr/>
          <p:nvPr/>
        </p:nvGrpSpPr>
        <p:grpSpPr>
          <a:xfrm>
            <a:off x="8006505" y="3390044"/>
            <a:ext cx="323654" cy="303189"/>
            <a:chOff x="8006505" y="3390044"/>
            <a:chExt cx="323654" cy="303189"/>
          </a:xfrm>
        </p:grpSpPr>
        <p:sp>
          <p:nvSpPr>
            <p:cNvPr id="10418" name="Google Shape;10418;p70"/>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0"/>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0"/>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0"/>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0"/>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0"/>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70"/>
          <p:cNvGrpSpPr/>
          <p:nvPr/>
        </p:nvGrpSpPr>
        <p:grpSpPr>
          <a:xfrm>
            <a:off x="1299146" y="3806507"/>
            <a:ext cx="367990" cy="351312"/>
            <a:chOff x="1299146" y="3806507"/>
            <a:chExt cx="367990" cy="351312"/>
          </a:xfrm>
        </p:grpSpPr>
        <p:sp>
          <p:nvSpPr>
            <p:cNvPr id="10425" name="Google Shape;10425;p70"/>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0"/>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7" name="Google Shape;10427;p70"/>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8" name="Google Shape;10428;p70"/>
          <p:cNvGrpSpPr/>
          <p:nvPr/>
        </p:nvGrpSpPr>
        <p:grpSpPr>
          <a:xfrm>
            <a:off x="3095745" y="3805393"/>
            <a:ext cx="352840" cy="354717"/>
            <a:chOff x="3095745" y="3805393"/>
            <a:chExt cx="352840" cy="354717"/>
          </a:xfrm>
        </p:grpSpPr>
        <p:sp>
          <p:nvSpPr>
            <p:cNvPr id="10429" name="Google Shape;10429;p70"/>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0"/>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0"/>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0"/>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0"/>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0"/>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5" name="Google Shape;10435;p70"/>
          <p:cNvGrpSpPr/>
          <p:nvPr/>
        </p:nvGrpSpPr>
        <p:grpSpPr>
          <a:xfrm>
            <a:off x="7550258" y="3832670"/>
            <a:ext cx="371395" cy="301279"/>
            <a:chOff x="7550258" y="3832670"/>
            <a:chExt cx="371395" cy="301279"/>
          </a:xfrm>
        </p:grpSpPr>
        <p:sp>
          <p:nvSpPr>
            <p:cNvPr id="10436" name="Google Shape;10436;p70"/>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0"/>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0"/>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0"/>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0"/>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0"/>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0"/>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0"/>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0"/>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0"/>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0"/>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0"/>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0"/>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0"/>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0"/>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0"/>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0"/>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0"/>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4" name="Google Shape;10454;p70"/>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5" name="Google Shape;10455;p70"/>
          <p:cNvGrpSpPr/>
          <p:nvPr/>
        </p:nvGrpSpPr>
        <p:grpSpPr>
          <a:xfrm>
            <a:off x="6659725" y="3808035"/>
            <a:ext cx="367608" cy="350548"/>
            <a:chOff x="6659725" y="3808035"/>
            <a:chExt cx="367608" cy="350548"/>
          </a:xfrm>
        </p:grpSpPr>
        <p:sp>
          <p:nvSpPr>
            <p:cNvPr id="10456" name="Google Shape;10456;p70"/>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0"/>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8" name="Google Shape;10458;p70"/>
          <p:cNvGrpSpPr/>
          <p:nvPr/>
        </p:nvGrpSpPr>
        <p:grpSpPr>
          <a:xfrm>
            <a:off x="6219391" y="3816756"/>
            <a:ext cx="356627" cy="334252"/>
            <a:chOff x="6219391" y="3816756"/>
            <a:chExt cx="356627" cy="334252"/>
          </a:xfrm>
        </p:grpSpPr>
        <p:sp>
          <p:nvSpPr>
            <p:cNvPr id="10459" name="Google Shape;10459;p70"/>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0"/>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0"/>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0"/>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3" name="Google Shape;10463;p70"/>
          <p:cNvGrpSpPr/>
          <p:nvPr/>
        </p:nvGrpSpPr>
        <p:grpSpPr>
          <a:xfrm>
            <a:off x="5778676" y="3826972"/>
            <a:ext cx="349052" cy="313055"/>
            <a:chOff x="5778676" y="3826972"/>
            <a:chExt cx="349052" cy="313055"/>
          </a:xfrm>
        </p:grpSpPr>
        <p:sp>
          <p:nvSpPr>
            <p:cNvPr id="10464" name="Google Shape;10464;p70"/>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0"/>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0"/>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0"/>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0"/>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70"/>
          <p:cNvGrpSpPr/>
          <p:nvPr/>
        </p:nvGrpSpPr>
        <p:grpSpPr>
          <a:xfrm>
            <a:off x="5355784" y="3834547"/>
            <a:ext cx="299019" cy="297905"/>
            <a:chOff x="5355784" y="3834547"/>
            <a:chExt cx="299019" cy="297905"/>
          </a:xfrm>
        </p:grpSpPr>
        <p:sp>
          <p:nvSpPr>
            <p:cNvPr id="10470" name="Google Shape;10470;p70"/>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0"/>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0"/>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0"/>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4" name="Google Shape;10474;p70"/>
          <p:cNvGrpSpPr/>
          <p:nvPr/>
        </p:nvGrpSpPr>
        <p:grpSpPr>
          <a:xfrm>
            <a:off x="8036455" y="3807271"/>
            <a:ext cx="292176" cy="353985"/>
            <a:chOff x="8036455" y="3807271"/>
            <a:chExt cx="292176" cy="353985"/>
          </a:xfrm>
        </p:grpSpPr>
        <p:sp>
          <p:nvSpPr>
            <p:cNvPr id="10475" name="Google Shape;10475;p70"/>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0"/>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7" name="Google Shape;10477;p70"/>
          <p:cNvGrpSpPr/>
          <p:nvPr/>
        </p:nvGrpSpPr>
        <p:grpSpPr>
          <a:xfrm>
            <a:off x="4874902" y="3808799"/>
            <a:ext cx="345615" cy="350835"/>
            <a:chOff x="4874902" y="3808799"/>
            <a:chExt cx="345615" cy="350835"/>
          </a:xfrm>
        </p:grpSpPr>
        <p:sp>
          <p:nvSpPr>
            <p:cNvPr id="10478" name="Google Shape;10478;p70"/>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0"/>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0"/>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0"/>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0"/>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0"/>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0"/>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0"/>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0"/>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0"/>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0"/>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0"/>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0"/>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0"/>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0"/>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0"/>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0"/>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498" name="Shape 10498"/>
        <p:cNvGrpSpPr/>
        <p:nvPr/>
      </p:nvGrpSpPr>
      <p:grpSpPr>
        <a:xfrm>
          <a:off x="0" y="0"/>
          <a:ext cx="0" cy="0"/>
          <a:chOff x="0" y="0"/>
          <a:chExt cx="0" cy="0"/>
        </a:xfrm>
      </p:grpSpPr>
      <p:sp>
        <p:nvSpPr>
          <p:cNvPr id="10499" name="Google Shape;10499;p7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500" name="Google Shape;10500;p7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a:t>
            </a:r>
            <a:r>
              <a:rPr lang="en">
                <a:latin typeface="Arial"/>
                <a:ea typeface="Arial"/>
                <a:cs typeface="Arial"/>
                <a:sym typeface="Arial"/>
              </a:rPr>
              <a:t> Icons</a:t>
            </a:r>
            <a:endParaRPr>
              <a:solidFill>
                <a:srgbClr val="FFFFFF"/>
              </a:solidFill>
              <a:latin typeface="Arial"/>
              <a:ea typeface="Arial"/>
              <a:cs typeface="Arial"/>
              <a:sym typeface="Arial"/>
            </a:endParaRPr>
          </a:p>
        </p:txBody>
      </p:sp>
      <p:grpSp>
        <p:nvGrpSpPr>
          <p:cNvPr id="10501" name="Google Shape;10501;p71"/>
          <p:cNvGrpSpPr/>
          <p:nvPr/>
        </p:nvGrpSpPr>
        <p:grpSpPr>
          <a:xfrm>
            <a:off x="2704005" y="4258781"/>
            <a:ext cx="342144" cy="362704"/>
            <a:chOff x="2704005" y="4258781"/>
            <a:chExt cx="342144" cy="362704"/>
          </a:xfrm>
        </p:grpSpPr>
        <p:sp>
          <p:nvSpPr>
            <p:cNvPr id="10502" name="Google Shape;10502;p71"/>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1"/>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1"/>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1"/>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1"/>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1"/>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1"/>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71"/>
          <p:cNvGrpSpPr/>
          <p:nvPr/>
        </p:nvGrpSpPr>
        <p:grpSpPr>
          <a:xfrm>
            <a:off x="2157462" y="4258496"/>
            <a:ext cx="347435" cy="363370"/>
            <a:chOff x="2157462" y="4258496"/>
            <a:chExt cx="347435" cy="363370"/>
          </a:xfrm>
        </p:grpSpPr>
        <p:sp>
          <p:nvSpPr>
            <p:cNvPr id="10510" name="Google Shape;10510;p71"/>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1"/>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1"/>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71"/>
          <p:cNvGrpSpPr/>
          <p:nvPr/>
        </p:nvGrpSpPr>
        <p:grpSpPr>
          <a:xfrm>
            <a:off x="4010963" y="3763781"/>
            <a:ext cx="343665" cy="363211"/>
            <a:chOff x="4010963" y="3763781"/>
            <a:chExt cx="343665" cy="363211"/>
          </a:xfrm>
        </p:grpSpPr>
        <p:sp>
          <p:nvSpPr>
            <p:cNvPr id="10514" name="Google Shape;10514;p71"/>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1"/>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1"/>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1"/>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1"/>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71"/>
          <p:cNvGrpSpPr/>
          <p:nvPr/>
        </p:nvGrpSpPr>
        <p:grpSpPr>
          <a:xfrm>
            <a:off x="2214042" y="3810509"/>
            <a:ext cx="368153" cy="311193"/>
            <a:chOff x="2214042" y="3810509"/>
            <a:chExt cx="368153" cy="311193"/>
          </a:xfrm>
        </p:grpSpPr>
        <p:sp>
          <p:nvSpPr>
            <p:cNvPr id="10520" name="Google Shape;10520;p71"/>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1"/>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2" name="Google Shape;10522;p71"/>
          <p:cNvGrpSpPr/>
          <p:nvPr/>
        </p:nvGrpSpPr>
        <p:grpSpPr>
          <a:xfrm>
            <a:off x="1768938" y="3782219"/>
            <a:ext cx="367805" cy="367773"/>
            <a:chOff x="1768938" y="3782219"/>
            <a:chExt cx="367805" cy="367773"/>
          </a:xfrm>
        </p:grpSpPr>
        <p:sp>
          <p:nvSpPr>
            <p:cNvPr id="10523" name="Google Shape;10523;p71"/>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1"/>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1"/>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1"/>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1"/>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71"/>
          <p:cNvGrpSpPr/>
          <p:nvPr/>
        </p:nvGrpSpPr>
        <p:grpSpPr>
          <a:xfrm>
            <a:off x="2681385" y="3798439"/>
            <a:ext cx="325544" cy="327413"/>
            <a:chOff x="2681385" y="3798439"/>
            <a:chExt cx="325544" cy="327413"/>
          </a:xfrm>
        </p:grpSpPr>
        <p:sp>
          <p:nvSpPr>
            <p:cNvPr id="10529" name="Google Shape;10529;p71"/>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1"/>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1"/>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1"/>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1"/>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1"/>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1"/>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6" name="Google Shape;10536;p71"/>
          <p:cNvGrpSpPr/>
          <p:nvPr/>
        </p:nvGrpSpPr>
        <p:grpSpPr>
          <a:xfrm>
            <a:off x="6243928" y="4263502"/>
            <a:ext cx="274254" cy="350824"/>
            <a:chOff x="6243928" y="4263502"/>
            <a:chExt cx="274254" cy="350824"/>
          </a:xfrm>
        </p:grpSpPr>
        <p:sp>
          <p:nvSpPr>
            <p:cNvPr id="10537" name="Google Shape;10537;p71"/>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1"/>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1"/>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1"/>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1"/>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1"/>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1"/>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1"/>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5" name="Google Shape;10545;p71"/>
          <p:cNvGrpSpPr/>
          <p:nvPr/>
        </p:nvGrpSpPr>
        <p:grpSpPr>
          <a:xfrm>
            <a:off x="3560600" y="3763338"/>
            <a:ext cx="352345" cy="363655"/>
            <a:chOff x="3560600" y="3763338"/>
            <a:chExt cx="352345" cy="363655"/>
          </a:xfrm>
        </p:grpSpPr>
        <p:sp>
          <p:nvSpPr>
            <p:cNvPr id="10546" name="Google Shape;10546;p71"/>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1"/>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1"/>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9" name="Google Shape;10549;p71"/>
          <p:cNvGrpSpPr/>
          <p:nvPr/>
        </p:nvGrpSpPr>
        <p:grpSpPr>
          <a:xfrm>
            <a:off x="5790556" y="4261252"/>
            <a:ext cx="279513" cy="356083"/>
            <a:chOff x="5790556" y="4261252"/>
            <a:chExt cx="279513" cy="356083"/>
          </a:xfrm>
        </p:grpSpPr>
        <p:sp>
          <p:nvSpPr>
            <p:cNvPr id="10550" name="Google Shape;10550;p71"/>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1"/>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1"/>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1"/>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1"/>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1"/>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1"/>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71"/>
          <p:cNvGrpSpPr/>
          <p:nvPr/>
        </p:nvGrpSpPr>
        <p:grpSpPr>
          <a:xfrm>
            <a:off x="5341333" y="4261252"/>
            <a:ext cx="278752" cy="356463"/>
            <a:chOff x="5341333" y="4261252"/>
            <a:chExt cx="278752" cy="356463"/>
          </a:xfrm>
        </p:grpSpPr>
        <p:sp>
          <p:nvSpPr>
            <p:cNvPr id="10558" name="Google Shape;10558;p71"/>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1"/>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1"/>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1"/>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1"/>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1"/>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1"/>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5" name="Google Shape;10565;p71"/>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6" name="Google Shape;10566;p71"/>
          <p:cNvGrpSpPr/>
          <p:nvPr/>
        </p:nvGrpSpPr>
        <p:grpSpPr>
          <a:xfrm>
            <a:off x="3103646" y="3766076"/>
            <a:ext cx="360233" cy="362451"/>
            <a:chOff x="3107608" y="3763401"/>
            <a:chExt cx="360233" cy="362451"/>
          </a:xfrm>
        </p:grpSpPr>
        <p:sp>
          <p:nvSpPr>
            <p:cNvPr id="10567" name="Google Shape;10567;p71"/>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1"/>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1"/>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71"/>
          <p:cNvGrpSpPr/>
          <p:nvPr/>
        </p:nvGrpSpPr>
        <p:grpSpPr>
          <a:xfrm>
            <a:off x="889343" y="3801227"/>
            <a:ext cx="351585" cy="339705"/>
            <a:chOff x="889343" y="3801227"/>
            <a:chExt cx="351585" cy="339705"/>
          </a:xfrm>
        </p:grpSpPr>
        <p:sp>
          <p:nvSpPr>
            <p:cNvPr id="10571" name="Google Shape;10571;p71"/>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1"/>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1"/>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1"/>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1"/>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71"/>
          <p:cNvGrpSpPr/>
          <p:nvPr/>
        </p:nvGrpSpPr>
        <p:grpSpPr>
          <a:xfrm>
            <a:off x="4896609" y="4260872"/>
            <a:ext cx="278784" cy="355323"/>
            <a:chOff x="4896609" y="4260872"/>
            <a:chExt cx="278784" cy="355323"/>
          </a:xfrm>
        </p:grpSpPr>
        <p:sp>
          <p:nvSpPr>
            <p:cNvPr id="10577" name="Google Shape;10577;p71"/>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1"/>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1"/>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1"/>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1"/>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1"/>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71"/>
          <p:cNvGrpSpPr/>
          <p:nvPr/>
        </p:nvGrpSpPr>
        <p:grpSpPr>
          <a:xfrm>
            <a:off x="7598438" y="4266131"/>
            <a:ext cx="260283" cy="345914"/>
            <a:chOff x="7598438" y="4266131"/>
            <a:chExt cx="260283" cy="345914"/>
          </a:xfrm>
        </p:grpSpPr>
        <p:sp>
          <p:nvSpPr>
            <p:cNvPr id="10584" name="Google Shape;10584;p71"/>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1"/>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1"/>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1"/>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1"/>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1"/>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1"/>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71"/>
          <p:cNvGrpSpPr/>
          <p:nvPr/>
        </p:nvGrpSpPr>
        <p:grpSpPr>
          <a:xfrm>
            <a:off x="1767069" y="3360146"/>
            <a:ext cx="286324" cy="348163"/>
            <a:chOff x="1767069" y="3360146"/>
            <a:chExt cx="286324" cy="348163"/>
          </a:xfrm>
        </p:grpSpPr>
        <p:sp>
          <p:nvSpPr>
            <p:cNvPr id="10592" name="Google Shape;10592;p71"/>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1"/>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1"/>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1"/>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1"/>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1"/>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1"/>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71"/>
          <p:cNvGrpSpPr/>
          <p:nvPr/>
        </p:nvGrpSpPr>
        <p:grpSpPr>
          <a:xfrm>
            <a:off x="7149944" y="4266131"/>
            <a:ext cx="260283" cy="345914"/>
            <a:chOff x="7149944" y="4266131"/>
            <a:chExt cx="260283" cy="345914"/>
          </a:xfrm>
        </p:grpSpPr>
        <p:sp>
          <p:nvSpPr>
            <p:cNvPr id="10600" name="Google Shape;10600;p71"/>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1"/>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1"/>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1"/>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1"/>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1"/>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6" name="Google Shape;10606;p71"/>
          <p:cNvGrpSpPr/>
          <p:nvPr/>
        </p:nvGrpSpPr>
        <p:grpSpPr>
          <a:xfrm>
            <a:off x="6695051" y="4259351"/>
            <a:ext cx="270104" cy="360233"/>
            <a:chOff x="6695051" y="4259351"/>
            <a:chExt cx="270104" cy="360233"/>
          </a:xfrm>
        </p:grpSpPr>
        <p:sp>
          <p:nvSpPr>
            <p:cNvPr id="10607" name="Google Shape;10607;p71"/>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1"/>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1"/>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1"/>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71"/>
          <p:cNvGrpSpPr/>
          <p:nvPr/>
        </p:nvGrpSpPr>
        <p:grpSpPr>
          <a:xfrm>
            <a:off x="8047661" y="4257451"/>
            <a:ext cx="277263" cy="362514"/>
            <a:chOff x="8047661" y="4257451"/>
            <a:chExt cx="277263" cy="362514"/>
          </a:xfrm>
        </p:grpSpPr>
        <p:sp>
          <p:nvSpPr>
            <p:cNvPr id="10612" name="Google Shape;10612;p71"/>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1"/>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1"/>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1"/>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71"/>
          <p:cNvGrpSpPr/>
          <p:nvPr/>
        </p:nvGrpSpPr>
        <p:grpSpPr>
          <a:xfrm>
            <a:off x="6248078" y="3784468"/>
            <a:ext cx="277263" cy="356115"/>
            <a:chOff x="6248078" y="3784468"/>
            <a:chExt cx="277263" cy="356115"/>
          </a:xfrm>
        </p:grpSpPr>
        <p:sp>
          <p:nvSpPr>
            <p:cNvPr id="10617" name="Google Shape;10617;p71"/>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1"/>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1"/>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1"/>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1"/>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2" name="Google Shape;10622;p71"/>
          <p:cNvGrpSpPr/>
          <p:nvPr/>
        </p:nvGrpSpPr>
        <p:grpSpPr>
          <a:xfrm>
            <a:off x="5800725" y="3785989"/>
            <a:ext cx="277644" cy="354594"/>
            <a:chOff x="5800725" y="3785989"/>
            <a:chExt cx="277644" cy="354594"/>
          </a:xfrm>
        </p:grpSpPr>
        <p:sp>
          <p:nvSpPr>
            <p:cNvPr id="10623" name="Google Shape;10623;p71"/>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1"/>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1"/>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1"/>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1"/>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1"/>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1"/>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0" name="Google Shape;10630;p71"/>
          <p:cNvGrpSpPr/>
          <p:nvPr/>
        </p:nvGrpSpPr>
        <p:grpSpPr>
          <a:xfrm>
            <a:off x="2206122" y="3360748"/>
            <a:ext cx="308183" cy="347561"/>
            <a:chOff x="2206122" y="3360748"/>
            <a:chExt cx="308183" cy="347561"/>
          </a:xfrm>
        </p:grpSpPr>
        <p:sp>
          <p:nvSpPr>
            <p:cNvPr id="10631" name="Google Shape;10631;p71"/>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1"/>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1"/>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1"/>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1"/>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6" name="Google Shape;10636;p71"/>
          <p:cNvGrpSpPr/>
          <p:nvPr/>
        </p:nvGrpSpPr>
        <p:grpSpPr>
          <a:xfrm>
            <a:off x="5353403" y="3785609"/>
            <a:ext cx="277992" cy="354974"/>
            <a:chOff x="5353403" y="3785609"/>
            <a:chExt cx="277992" cy="354974"/>
          </a:xfrm>
        </p:grpSpPr>
        <p:sp>
          <p:nvSpPr>
            <p:cNvPr id="10637" name="Google Shape;10637;p71"/>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1"/>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1"/>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1"/>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1"/>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1"/>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71"/>
          <p:cNvGrpSpPr/>
          <p:nvPr/>
        </p:nvGrpSpPr>
        <p:grpSpPr>
          <a:xfrm>
            <a:off x="4896229" y="3785989"/>
            <a:ext cx="278784" cy="354594"/>
            <a:chOff x="4896229" y="3785989"/>
            <a:chExt cx="278784" cy="354594"/>
          </a:xfrm>
        </p:grpSpPr>
        <p:sp>
          <p:nvSpPr>
            <p:cNvPr id="10644" name="Google Shape;10644;p71"/>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1"/>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1"/>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1"/>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1"/>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1"/>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0" name="Google Shape;10650;p71"/>
          <p:cNvGrpSpPr/>
          <p:nvPr/>
        </p:nvGrpSpPr>
        <p:grpSpPr>
          <a:xfrm>
            <a:off x="7592387" y="3787858"/>
            <a:ext cx="273874" cy="351204"/>
            <a:chOff x="7592387" y="3787858"/>
            <a:chExt cx="273874" cy="351204"/>
          </a:xfrm>
        </p:grpSpPr>
        <p:sp>
          <p:nvSpPr>
            <p:cNvPr id="10651" name="Google Shape;10651;p71"/>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1"/>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1"/>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1"/>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71"/>
          <p:cNvGrpSpPr/>
          <p:nvPr/>
        </p:nvGrpSpPr>
        <p:grpSpPr>
          <a:xfrm>
            <a:off x="7145794" y="3787858"/>
            <a:ext cx="274254" cy="350444"/>
            <a:chOff x="7145794" y="3787858"/>
            <a:chExt cx="274254" cy="350444"/>
          </a:xfrm>
        </p:grpSpPr>
        <p:sp>
          <p:nvSpPr>
            <p:cNvPr id="10656" name="Google Shape;10656;p71"/>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1"/>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1"/>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1"/>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1"/>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1"/>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71"/>
          <p:cNvGrpSpPr/>
          <p:nvPr/>
        </p:nvGrpSpPr>
        <p:grpSpPr>
          <a:xfrm>
            <a:off x="8054060" y="3787098"/>
            <a:ext cx="266334" cy="353834"/>
            <a:chOff x="8054060" y="3787098"/>
            <a:chExt cx="266334" cy="353834"/>
          </a:xfrm>
        </p:grpSpPr>
        <p:sp>
          <p:nvSpPr>
            <p:cNvPr id="10663" name="Google Shape;10663;p71"/>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1"/>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1"/>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1"/>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71"/>
          <p:cNvGrpSpPr/>
          <p:nvPr/>
        </p:nvGrpSpPr>
        <p:grpSpPr>
          <a:xfrm>
            <a:off x="6702211" y="3782599"/>
            <a:ext cx="270104" cy="361754"/>
            <a:chOff x="6702211" y="3782599"/>
            <a:chExt cx="270104" cy="361754"/>
          </a:xfrm>
        </p:grpSpPr>
        <p:sp>
          <p:nvSpPr>
            <p:cNvPr id="10668" name="Google Shape;10668;p71"/>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1"/>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1"/>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1"/>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1"/>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71"/>
          <p:cNvGrpSpPr/>
          <p:nvPr/>
        </p:nvGrpSpPr>
        <p:grpSpPr>
          <a:xfrm>
            <a:off x="3516886" y="3438727"/>
            <a:ext cx="391854" cy="269922"/>
            <a:chOff x="3516850" y="3406526"/>
            <a:chExt cx="369674" cy="254644"/>
          </a:xfrm>
        </p:grpSpPr>
        <p:sp>
          <p:nvSpPr>
            <p:cNvPr id="10674" name="Google Shape;10674;p71"/>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1"/>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1"/>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1"/>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71"/>
          <p:cNvGrpSpPr/>
          <p:nvPr/>
        </p:nvGrpSpPr>
        <p:grpSpPr>
          <a:xfrm>
            <a:off x="1310655" y="3360527"/>
            <a:ext cx="306314" cy="347403"/>
            <a:chOff x="1310655" y="3360527"/>
            <a:chExt cx="306314" cy="347403"/>
          </a:xfrm>
        </p:grpSpPr>
        <p:sp>
          <p:nvSpPr>
            <p:cNvPr id="10679" name="Google Shape;10679;p71"/>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1"/>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1"/>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1"/>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1"/>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71"/>
          <p:cNvGrpSpPr/>
          <p:nvPr/>
        </p:nvGrpSpPr>
        <p:grpSpPr>
          <a:xfrm>
            <a:off x="3119678" y="3360146"/>
            <a:ext cx="269343" cy="348543"/>
            <a:chOff x="3119678" y="3360146"/>
            <a:chExt cx="269343" cy="348543"/>
          </a:xfrm>
        </p:grpSpPr>
        <p:sp>
          <p:nvSpPr>
            <p:cNvPr id="10685" name="Google Shape;10685;p71"/>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1"/>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1"/>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1"/>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1"/>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1"/>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1"/>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2" name="Google Shape;10692;p71"/>
          <p:cNvGrpSpPr/>
          <p:nvPr/>
        </p:nvGrpSpPr>
        <p:grpSpPr>
          <a:xfrm>
            <a:off x="3967213" y="3356947"/>
            <a:ext cx="368185" cy="354753"/>
            <a:chOff x="3967213" y="3356947"/>
            <a:chExt cx="368185" cy="354753"/>
          </a:xfrm>
        </p:grpSpPr>
        <p:sp>
          <p:nvSpPr>
            <p:cNvPr id="10693" name="Google Shape;10693;p71"/>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1"/>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1"/>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1"/>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1"/>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8" name="Google Shape;10698;p71"/>
          <p:cNvGrpSpPr/>
          <p:nvPr/>
        </p:nvGrpSpPr>
        <p:grpSpPr>
          <a:xfrm>
            <a:off x="871254" y="3360146"/>
            <a:ext cx="285183" cy="347023"/>
            <a:chOff x="871254" y="3360146"/>
            <a:chExt cx="285183" cy="347023"/>
          </a:xfrm>
        </p:grpSpPr>
        <p:sp>
          <p:nvSpPr>
            <p:cNvPr id="10699" name="Google Shape;10699;p71"/>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1"/>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1"/>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1"/>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71"/>
          <p:cNvGrpSpPr/>
          <p:nvPr/>
        </p:nvGrpSpPr>
        <p:grpSpPr>
          <a:xfrm>
            <a:off x="2665165" y="3360146"/>
            <a:ext cx="281794" cy="349684"/>
            <a:chOff x="2665165" y="3360146"/>
            <a:chExt cx="281794" cy="349684"/>
          </a:xfrm>
        </p:grpSpPr>
        <p:sp>
          <p:nvSpPr>
            <p:cNvPr id="10704" name="Google Shape;10704;p71"/>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1"/>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1"/>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1"/>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1"/>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9" name="Google Shape;10709;p71"/>
          <p:cNvGrpSpPr/>
          <p:nvPr/>
        </p:nvGrpSpPr>
        <p:grpSpPr>
          <a:xfrm>
            <a:off x="7156344" y="3347696"/>
            <a:ext cx="264465" cy="353074"/>
            <a:chOff x="7156344" y="3347696"/>
            <a:chExt cx="264465" cy="353074"/>
          </a:xfrm>
        </p:grpSpPr>
        <p:sp>
          <p:nvSpPr>
            <p:cNvPr id="10710" name="Google Shape;10710;p71"/>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1"/>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1"/>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1"/>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1"/>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71"/>
          <p:cNvGrpSpPr/>
          <p:nvPr/>
        </p:nvGrpSpPr>
        <p:grpSpPr>
          <a:xfrm>
            <a:off x="6703732" y="3346936"/>
            <a:ext cx="264813" cy="352693"/>
            <a:chOff x="6703732" y="3346936"/>
            <a:chExt cx="264813" cy="352693"/>
          </a:xfrm>
        </p:grpSpPr>
        <p:sp>
          <p:nvSpPr>
            <p:cNvPr id="10716" name="Google Shape;10716;p71"/>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1"/>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1"/>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1"/>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1"/>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1" name="Google Shape;10721;p71"/>
          <p:cNvGrpSpPr/>
          <p:nvPr/>
        </p:nvGrpSpPr>
        <p:grpSpPr>
          <a:xfrm>
            <a:off x="6252228" y="3346936"/>
            <a:ext cx="265193" cy="352693"/>
            <a:chOff x="6252228" y="3346936"/>
            <a:chExt cx="265193" cy="352693"/>
          </a:xfrm>
        </p:grpSpPr>
        <p:sp>
          <p:nvSpPr>
            <p:cNvPr id="10722" name="Google Shape;10722;p71"/>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1"/>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1"/>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71"/>
          <p:cNvGrpSpPr/>
          <p:nvPr/>
        </p:nvGrpSpPr>
        <p:grpSpPr>
          <a:xfrm>
            <a:off x="5801105" y="3347696"/>
            <a:ext cx="264813" cy="351933"/>
            <a:chOff x="5801105" y="3347696"/>
            <a:chExt cx="264813" cy="351933"/>
          </a:xfrm>
        </p:grpSpPr>
        <p:sp>
          <p:nvSpPr>
            <p:cNvPr id="10726" name="Google Shape;10726;p71"/>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1"/>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1"/>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1"/>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0" name="Google Shape;10730;p71"/>
          <p:cNvGrpSpPr/>
          <p:nvPr/>
        </p:nvGrpSpPr>
        <p:grpSpPr>
          <a:xfrm>
            <a:off x="5349253" y="3346936"/>
            <a:ext cx="265922" cy="352693"/>
            <a:chOff x="5349253" y="3346936"/>
            <a:chExt cx="265922" cy="352693"/>
          </a:xfrm>
        </p:grpSpPr>
        <p:sp>
          <p:nvSpPr>
            <p:cNvPr id="10731" name="Google Shape;10731;p71"/>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1"/>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1"/>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1"/>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1"/>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1"/>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71"/>
          <p:cNvGrpSpPr/>
          <p:nvPr/>
        </p:nvGrpSpPr>
        <p:grpSpPr>
          <a:xfrm>
            <a:off x="4907159" y="3346936"/>
            <a:ext cx="264845" cy="354214"/>
            <a:chOff x="4907159" y="3346936"/>
            <a:chExt cx="264845" cy="354214"/>
          </a:xfrm>
        </p:grpSpPr>
        <p:sp>
          <p:nvSpPr>
            <p:cNvPr id="10738" name="Google Shape;10738;p71"/>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1"/>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0" name="Google Shape;10740;p71"/>
          <p:cNvGrpSpPr/>
          <p:nvPr/>
        </p:nvGrpSpPr>
        <p:grpSpPr>
          <a:xfrm>
            <a:off x="8048421" y="3334486"/>
            <a:ext cx="276503" cy="369674"/>
            <a:chOff x="8048421" y="3334486"/>
            <a:chExt cx="276503" cy="369674"/>
          </a:xfrm>
        </p:grpSpPr>
        <p:sp>
          <p:nvSpPr>
            <p:cNvPr id="10741" name="Google Shape;10741;p71"/>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1"/>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1"/>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1"/>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1"/>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1"/>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7" name="Google Shape;10747;p71"/>
          <p:cNvGrpSpPr/>
          <p:nvPr/>
        </p:nvGrpSpPr>
        <p:grpSpPr>
          <a:xfrm>
            <a:off x="7575787" y="3329955"/>
            <a:ext cx="295384" cy="376834"/>
            <a:chOff x="7575787" y="3329955"/>
            <a:chExt cx="295384" cy="376834"/>
          </a:xfrm>
        </p:grpSpPr>
        <p:sp>
          <p:nvSpPr>
            <p:cNvPr id="10748" name="Google Shape;10748;p71"/>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1"/>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1"/>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1"/>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1"/>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1"/>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71"/>
          <p:cNvGrpSpPr/>
          <p:nvPr/>
        </p:nvGrpSpPr>
        <p:grpSpPr>
          <a:xfrm>
            <a:off x="864062" y="2884503"/>
            <a:ext cx="264084" cy="347783"/>
            <a:chOff x="864062" y="2884503"/>
            <a:chExt cx="264084" cy="347783"/>
          </a:xfrm>
        </p:grpSpPr>
        <p:sp>
          <p:nvSpPr>
            <p:cNvPr id="10755" name="Google Shape;10755;p71"/>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1"/>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1"/>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1"/>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1"/>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1"/>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1"/>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1"/>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1"/>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1"/>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71"/>
          <p:cNvGrpSpPr/>
          <p:nvPr/>
        </p:nvGrpSpPr>
        <p:grpSpPr>
          <a:xfrm>
            <a:off x="3978523" y="2884661"/>
            <a:ext cx="348955" cy="346516"/>
            <a:chOff x="3978523" y="2884661"/>
            <a:chExt cx="348955" cy="346516"/>
          </a:xfrm>
        </p:grpSpPr>
        <p:sp>
          <p:nvSpPr>
            <p:cNvPr id="10766" name="Google Shape;10766;p71"/>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1"/>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1"/>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1"/>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1"/>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1"/>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1"/>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1"/>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71"/>
          <p:cNvGrpSpPr/>
          <p:nvPr/>
        </p:nvGrpSpPr>
        <p:grpSpPr>
          <a:xfrm>
            <a:off x="3527780" y="2885263"/>
            <a:ext cx="347435" cy="345534"/>
            <a:chOff x="3527780" y="2885263"/>
            <a:chExt cx="347435" cy="345534"/>
          </a:xfrm>
        </p:grpSpPr>
        <p:sp>
          <p:nvSpPr>
            <p:cNvPr id="10775" name="Google Shape;10775;p71"/>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1"/>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1"/>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1"/>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1"/>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1"/>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1"/>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1"/>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1"/>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1"/>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1"/>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1"/>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1"/>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1"/>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1"/>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1"/>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1"/>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1"/>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1"/>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1"/>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1"/>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1"/>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1"/>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8" name="Google Shape;10798;p71"/>
          <p:cNvGrpSpPr/>
          <p:nvPr/>
        </p:nvGrpSpPr>
        <p:grpSpPr>
          <a:xfrm>
            <a:off x="2239671" y="2884503"/>
            <a:ext cx="218053" cy="348543"/>
            <a:chOff x="2239671" y="2884503"/>
            <a:chExt cx="218053" cy="348543"/>
          </a:xfrm>
        </p:grpSpPr>
        <p:sp>
          <p:nvSpPr>
            <p:cNvPr id="10799" name="Google Shape;10799;p71"/>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1"/>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1"/>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1"/>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1"/>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4" name="Google Shape;10804;p71"/>
          <p:cNvGrpSpPr/>
          <p:nvPr/>
        </p:nvGrpSpPr>
        <p:grpSpPr>
          <a:xfrm>
            <a:off x="2691555" y="2884503"/>
            <a:ext cx="215044" cy="348924"/>
            <a:chOff x="2691555" y="2884503"/>
            <a:chExt cx="215044" cy="348924"/>
          </a:xfrm>
        </p:grpSpPr>
        <p:sp>
          <p:nvSpPr>
            <p:cNvPr id="10805" name="Google Shape;10805;p71"/>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1"/>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1"/>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71"/>
          <p:cNvGrpSpPr/>
          <p:nvPr/>
        </p:nvGrpSpPr>
        <p:grpSpPr>
          <a:xfrm>
            <a:off x="1770459" y="2884503"/>
            <a:ext cx="254644" cy="348828"/>
            <a:chOff x="1770459" y="2884503"/>
            <a:chExt cx="254644" cy="348828"/>
          </a:xfrm>
        </p:grpSpPr>
        <p:sp>
          <p:nvSpPr>
            <p:cNvPr id="10809" name="Google Shape;10809;p71"/>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1"/>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1"/>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1"/>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1"/>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1"/>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1"/>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1"/>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7" name="Google Shape;10817;p71"/>
          <p:cNvGrpSpPr/>
          <p:nvPr/>
        </p:nvGrpSpPr>
        <p:grpSpPr>
          <a:xfrm>
            <a:off x="1317466" y="2884883"/>
            <a:ext cx="258382" cy="348543"/>
            <a:chOff x="1317466" y="2884883"/>
            <a:chExt cx="258382" cy="348543"/>
          </a:xfrm>
        </p:grpSpPr>
        <p:sp>
          <p:nvSpPr>
            <p:cNvPr id="10818" name="Google Shape;10818;p71"/>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1"/>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1"/>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1"/>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1"/>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1"/>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1"/>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1"/>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6" name="Google Shape;10826;p71"/>
          <p:cNvGrpSpPr/>
          <p:nvPr/>
        </p:nvGrpSpPr>
        <p:grpSpPr>
          <a:xfrm>
            <a:off x="3121167" y="2884883"/>
            <a:ext cx="258414" cy="348543"/>
            <a:chOff x="3121167" y="2884883"/>
            <a:chExt cx="258414" cy="348543"/>
          </a:xfrm>
        </p:grpSpPr>
        <p:sp>
          <p:nvSpPr>
            <p:cNvPr id="10827" name="Google Shape;10827;p71"/>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1"/>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1"/>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1"/>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1"/>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1"/>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1"/>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1"/>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71"/>
          <p:cNvGrpSpPr/>
          <p:nvPr/>
        </p:nvGrpSpPr>
        <p:grpSpPr>
          <a:xfrm>
            <a:off x="4899999" y="2882095"/>
            <a:ext cx="271244" cy="346801"/>
            <a:chOff x="4899999" y="2882095"/>
            <a:chExt cx="271244" cy="346801"/>
          </a:xfrm>
        </p:grpSpPr>
        <p:sp>
          <p:nvSpPr>
            <p:cNvPr id="10836" name="Google Shape;10836;p71"/>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1"/>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1"/>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1"/>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1"/>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1"/>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1"/>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1"/>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1"/>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1"/>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6" name="Google Shape;10846;p71"/>
          <p:cNvGrpSpPr/>
          <p:nvPr/>
        </p:nvGrpSpPr>
        <p:grpSpPr>
          <a:xfrm>
            <a:off x="7162775" y="2881113"/>
            <a:ext cx="259523" cy="346294"/>
            <a:chOff x="7162775" y="2881113"/>
            <a:chExt cx="259523" cy="346294"/>
          </a:xfrm>
        </p:grpSpPr>
        <p:sp>
          <p:nvSpPr>
            <p:cNvPr id="10847" name="Google Shape;10847;p71"/>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1"/>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1"/>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1"/>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1"/>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1"/>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3" name="Google Shape;10853;p71"/>
          <p:cNvGrpSpPr/>
          <p:nvPr/>
        </p:nvGrpSpPr>
        <p:grpSpPr>
          <a:xfrm>
            <a:off x="6709751" y="2881842"/>
            <a:ext cx="261075" cy="347815"/>
            <a:chOff x="6709751" y="2881842"/>
            <a:chExt cx="261075" cy="347815"/>
          </a:xfrm>
        </p:grpSpPr>
        <p:sp>
          <p:nvSpPr>
            <p:cNvPr id="10854" name="Google Shape;10854;p71"/>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1"/>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1"/>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1"/>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1"/>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1"/>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71"/>
          <p:cNvGrpSpPr/>
          <p:nvPr/>
        </p:nvGrpSpPr>
        <p:grpSpPr>
          <a:xfrm>
            <a:off x="5807156" y="2881113"/>
            <a:ext cx="261043" cy="348163"/>
            <a:chOff x="5807156" y="2881113"/>
            <a:chExt cx="261043" cy="348163"/>
          </a:xfrm>
        </p:grpSpPr>
        <p:sp>
          <p:nvSpPr>
            <p:cNvPr id="10861" name="Google Shape;10861;p71"/>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1"/>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1"/>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1"/>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1"/>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71"/>
          <p:cNvGrpSpPr/>
          <p:nvPr/>
        </p:nvGrpSpPr>
        <p:grpSpPr>
          <a:xfrm>
            <a:off x="5355653" y="2881493"/>
            <a:ext cx="262184" cy="346643"/>
            <a:chOff x="5355653" y="2881493"/>
            <a:chExt cx="262184" cy="346643"/>
          </a:xfrm>
        </p:grpSpPr>
        <p:sp>
          <p:nvSpPr>
            <p:cNvPr id="10867" name="Google Shape;10867;p71"/>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1"/>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1"/>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1"/>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1"/>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71"/>
          <p:cNvGrpSpPr/>
          <p:nvPr/>
        </p:nvGrpSpPr>
        <p:grpSpPr>
          <a:xfrm>
            <a:off x="8055961" y="2881842"/>
            <a:ext cx="260283" cy="345914"/>
            <a:chOff x="8055961" y="2881842"/>
            <a:chExt cx="260283" cy="345914"/>
          </a:xfrm>
        </p:grpSpPr>
        <p:sp>
          <p:nvSpPr>
            <p:cNvPr id="10873" name="Google Shape;10873;p71"/>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1"/>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1"/>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1"/>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71"/>
          <p:cNvGrpSpPr/>
          <p:nvPr/>
        </p:nvGrpSpPr>
        <p:grpSpPr>
          <a:xfrm>
            <a:off x="7609368" y="2893912"/>
            <a:ext cx="264813" cy="353105"/>
            <a:chOff x="7609368" y="2893912"/>
            <a:chExt cx="264813" cy="353105"/>
          </a:xfrm>
        </p:grpSpPr>
        <p:sp>
          <p:nvSpPr>
            <p:cNvPr id="10878" name="Google Shape;10878;p71"/>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1"/>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1"/>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1"/>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1"/>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1"/>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4" name="Google Shape;10884;p71"/>
          <p:cNvGrpSpPr/>
          <p:nvPr/>
        </p:nvGrpSpPr>
        <p:grpSpPr>
          <a:xfrm>
            <a:off x="6248458" y="2869772"/>
            <a:ext cx="270864" cy="360645"/>
            <a:chOff x="6248458" y="2869772"/>
            <a:chExt cx="270864" cy="360645"/>
          </a:xfrm>
        </p:grpSpPr>
        <p:sp>
          <p:nvSpPr>
            <p:cNvPr id="10885" name="Google Shape;10885;p71"/>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1"/>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1"/>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1"/>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1"/>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0" name="Google Shape;10890;p71"/>
          <p:cNvGrpSpPr/>
          <p:nvPr/>
        </p:nvGrpSpPr>
        <p:grpSpPr>
          <a:xfrm>
            <a:off x="3075928" y="2445798"/>
            <a:ext cx="363243" cy="300675"/>
            <a:chOff x="3075928" y="2445798"/>
            <a:chExt cx="363243" cy="300675"/>
          </a:xfrm>
        </p:grpSpPr>
        <p:sp>
          <p:nvSpPr>
            <p:cNvPr id="10891" name="Google Shape;10891;p71"/>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1"/>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1"/>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1"/>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1"/>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1"/>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1"/>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1"/>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1"/>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1"/>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1"/>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71"/>
          <p:cNvGrpSpPr/>
          <p:nvPr/>
        </p:nvGrpSpPr>
        <p:grpSpPr>
          <a:xfrm>
            <a:off x="2633105" y="2431859"/>
            <a:ext cx="363243" cy="328585"/>
            <a:chOff x="2633105" y="2431859"/>
            <a:chExt cx="363243" cy="328585"/>
          </a:xfrm>
        </p:grpSpPr>
        <p:sp>
          <p:nvSpPr>
            <p:cNvPr id="10903" name="Google Shape;10903;p71"/>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1"/>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1"/>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1"/>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1"/>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1"/>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1"/>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1"/>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71"/>
          <p:cNvGrpSpPr/>
          <p:nvPr/>
        </p:nvGrpSpPr>
        <p:grpSpPr>
          <a:xfrm>
            <a:off x="2189142" y="2421310"/>
            <a:ext cx="365904" cy="350064"/>
            <a:chOff x="2189142" y="2421310"/>
            <a:chExt cx="365904" cy="350064"/>
          </a:xfrm>
        </p:grpSpPr>
        <p:sp>
          <p:nvSpPr>
            <p:cNvPr id="10912" name="Google Shape;10912;p71"/>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1"/>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1"/>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1"/>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1"/>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1"/>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1"/>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1"/>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1"/>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1" name="Google Shape;10921;p71"/>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2" name="Google Shape;10922;p71"/>
          <p:cNvGrpSpPr/>
          <p:nvPr/>
        </p:nvGrpSpPr>
        <p:grpSpPr>
          <a:xfrm>
            <a:off x="3961923" y="2486317"/>
            <a:ext cx="364415" cy="220936"/>
            <a:chOff x="3961923" y="2486317"/>
            <a:chExt cx="364415" cy="220936"/>
          </a:xfrm>
        </p:grpSpPr>
        <p:sp>
          <p:nvSpPr>
            <p:cNvPr id="10923" name="Google Shape;10923;p71"/>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1"/>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1"/>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1"/>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7" name="Google Shape;10927;p71"/>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8" name="Google Shape;10928;p71"/>
          <p:cNvGrpSpPr/>
          <p:nvPr/>
        </p:nvGrpSpPr>
        <p:grpSpPr>
          <a:xfrm>
            <a:off x="1303876" y="2419377"/>
            <a:ext cx="363275" cy="354626"/>
            <a:chOff x="1303876" y="2419377"/>
            <a:chExt cx="363275" cy="354626"/>
          </a:xfrm>
        </p:grpSpPr>
        <p:sp>
          <p:nvSpPr>
            <p:cNvPr id="10929" name="Google Shape;10929;p71"/>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1"/>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1"/>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1"/>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1"/>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1"/>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1"/>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1"/>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7" name="Google Shape;10937;p71"/>
          <p:cNvGrpSpPr/>
          <p:nvPr/>
        </p:nvGrpSpPr>
        <p:grpSpPr>
          <a:xfrm>
            <a:off x="861053" y="2414910"/>
            <a:ext cx="362134" cy="363623"/>
            <a:chOff x="861053" y="2414910"/>
            <a:chExt cx="362134" cy="363623"/>
          </a:xfrm>
        </p:grpSpPr>
        <p:sp>
          <p:nvSpPr>
            <p:cNvPr id="10938" name="Google Shape;10938;p71"/>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1"/>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1"/>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1"/>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1"/>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71"/>
          <p:cNvGrpSpPr/>
          <p:nvPr/>
        </p:nvGrpSpPr>
        <p:grpSpPr>
          <a:xfrm>
            <a:off x="7594288" y="2415259"/>
            <a:ext cx="279513" cy="355735"/>
            <a:chOff x="7594288" y="2415259"/>
            <a:chExt cx="279513" cy="355735"/>
          </a:xfrm>
        </p:grpSpPr>
        <p:sp>
          <p:nvSpPr>
            <p:cNvPr id="10944" name="Google Shape;10944;p71"/>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1"/>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1"/>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1"/>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1"/>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1"/>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71"/>
          <p:cNvGrpSpPr/>
          <p:nvPr/>
        </p:nvGrpSpPr>
        <p:grpSpPr>
          <a:xfrm>
            <a:off x="7145794" y="2415639"/>
            <a:ext cx="278784" cy="355735"/>
            <a:chOff x="7145794" y="2415639"/>
            <a:chExt cx="278784" cy="355735"/>
          </a:xfrm>
        </p:grpSpPr>
        <p:sp>
          <p:nvSpPr>
            <p:cNvPr id="10951" name="Google Shape;10951;p71"/>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1"/>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1"/>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1"/>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1"/>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1"/>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1"/>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1"/>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1"/>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1"/>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71"/>
          <p:cNvGrpSpPr/>
          <p:nvPr/>
        </p:nvGrpSpPr>
        <p:grpSpPr>
          <a:xfrm>
            <a:off x="6698441" y="2414530"/>
            <a:ext cx="277644" cy="357984"/>
            <a:chOff x="6698441" y="2414530"/>
            <a:chExt cx="277644" cy="357984"/>
          </a:xfrm>
        </p:grpSpPr>
        <p:sp>
          <p:nvSpPr>
            <p:cNvPr id="10962" name="Google Shape;10962;p71"/>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1"/>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1"/>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1"/>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1"/>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1"/>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8" name="Google Shape;10968;p71"/>
          <p:cNvGrpSpPr/>
          <p:nvPr/>
        </p:nvGrpSpPr>
        <p:grpSpPr>
          <a:xfrm>
            <a:off x="4897750" y="2415639"/>
            <a:ext cx="279513" cy="357255"/>
            <a:chOff x="4897750" y="2415639"/>
            <a:chExt cx="279513" cy="357255"/>
          </a:xfrm>
        </p:grpSpPr>
        <p:sp>
          <p:nvSpPr>
            <p:cNvPr id="10969" name="Google Shape;10969;p71"/>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1"/>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1"/>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1"/>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1"/>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1"/>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1"/>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1"/>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7" name="Google Shape;10977;p71"/>
          <p:cNvGrpSpPr/>
          <p:nvPr/>
        </p:nvGrpSpPr>
        <p:grpSpPr>
          <a:xfrm>
            <a:off x="5812066" y="2416019"/>
            <a:ext cx="264813" cy="353454"/>
            <a:chOff x="5812066" y="2416019"/>
            <a:chExt cx="264813" cy="353454"/>
          </a:xfrm>
        </p:grpSpPr>
        <p:sp>
          <p:nvSpPr>
            <p:cNvPr id="10978" name="Google Shape;10978;p71"/>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1"/>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1"/>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1"/>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1"/>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1"/>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1"/>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5" name="Google Shape;10985;p71"/>
          <p:cNvGrpSpPr/>
          <p:nvPr/>
        </p:nvGrpSpPr>
        <p:grpSpPr>
          <a:xfrm>
            <a:off x="8054820" y="2416399"/>
            <a:ext cx="264433" cy="353454"/>
            <a:chOff x="8054820" y="2416399"/>
            <a:chExt cx="264433" cy="353454"/>
          </a:xfrm>
        </p:grpSpPr>
        <p:sp>
          <p:nvSpPr>
            <p:cNvPr id="10986" name="Google Shape;10986;p71"/>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1"/>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1"/>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1"/>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1"/>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1"/>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71"/>
          <p:cNvGrpSpPr/>
          <p:nvPr/>
        </p:nvGrpSpPr>
        <p:grpSpPr>
          <a:xfrm>
            <a:off x="5356413" y="2413390"/>
            <a:ext cx="271212" cy="361374"/>
            <a:chOff x="5356413" y="2413390"/>
            <a:chExt cx="271212" cy="361374"/>
          </a:xfrm>
        </p:grpSpPr>
        <p:sp>
          <p:nvSpPr>
            <p:cNvPr id="10993" name="Google Shape;10993;p71"/>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1"/>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1"/>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1"/>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1"/>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71"/>
          <p:cNvGrpSpPr/>
          <p:nvPr/>
        </p:nvGrpSpPr>
        <p:grpSpPr>
          <a:xfrm>
            <a:off x="6255238" y="2412249"/>
            <a:ext cx="271244" cy="360994"/>
            <a:chOff x="6255238" y="2412249"/>
            <a:chExt cx="271244" cy="360994"/>
          </a:xfrm>
        </p:grpSpPr>
        <p:sp>
          <p:nvSpPr>
            <p:cNvPr id="10999" name="Google Shape;10999;p71"/>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1"/>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1"/>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1"/>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1"/>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1"/>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71"/>
          <p:cNvGrpSpPr/>
          <p:nvPr/>
        </p:nvGrpSpPr>
        <p:grpSpPr>
          <a:xfrm>
            <a:off x="2185372" y="1957799"/>
            <a:ext cx="366664" cy="366981"/>
            <a:chOff x="2185372" y="1957799"/>
            <a:chExt cx="366664" cy="366981"/>
          </a:xfrm>
        </p:grpSpPr>
        <p:sp>
          <p:nvSpPr>
            <p:cNvPr id="11006" name="Google Shape;11006;p71"/>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1"/>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1"/>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1"/>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1"/>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1"/>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1"/>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1"/>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71"/>
          <p:cNvGrpSpPr/>
          <p:nvPr/>
        </p:nvGrpSpPr>
        <p:grpSpPr>
          <a:xfrm>
            <a:off x="1737258" y="1988371"/>
            <a:ext cx="370814" cy="307359"/>
            <a:chOff x="1737258" y="1988371"/>
            <a:chExt cx="370814" cy="307359"/>
          </a:xfrm>
        </p:grpSpPr>
        <p:sp>
          <p:nvSpPr>
            <p:cNvPr id="11015" name="Google Shape;11015;p71"/>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1"/>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1"/>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1"/>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9" name="Google Shape;11019;p71"/>
          <p:cNvGrpSpPr/>
          <p:nvPr/>
        </p:nvGrpSpPr>
        <p:grpSpPr>
          <a:xfrm>
            <a:off x="848983" y="1989511"/>
            <a:ext cx="369294" cy="304350"/>
            <a:chOff x="848983" y="1989511"/>
            <a:chExt cx="369294" cy="304350"/>
          </a:xfrm>
        </p:grpSpPr>
        <p:sp>
          <p:nvSpPr>
            <p:cNvPr id="11020" name="Google Shape;11020;p71"/>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1"/>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1"/>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1"/>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1"/>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71"/>
          <p:cNvGrpSpPr/>
          <p:nvPr/>
        </p:nvGrpSpPr>
        <p:grpSpPr>
          <a:xfrm>
            <a:off x="3074027" y="1983777"/>
            <a:ext cx="380604" cy="313854"/>
            <a:chOff x="3074027" y="1983777"/>
            <a:chExt cx="380604" cy="313854"/>
          </a:xfrm>
        </p:grpSpPr>
        <p:sp>
          <p:nvSpPr>
            <p:cNvPr id="11026" name="Google Shape;11026;p71"/>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1"/>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1"/>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1"/>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1"/>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1" name="Google Shape;11031;p71"/>
          <p:cNvGrpSpPr/>
          <p:nvPr/>
        </p:nvGrpSpPr>
        <p:grpSpPr>
          <a:xfrm>
            <a:off x="3522521" y="1975857"/>
            <a:ext cx="367013" cy="331278"/>
            <a:chOff x="3522521" y="1975857"/>
            <a:chExt cx="367013" cy="331278"/>
          </a:xfrm>
        </p:grpSpPr>
        <p:sp>
          <p:nvSpPr>
            <p:cNvPr id="11032" name="Google Shape;11032;p71"/>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1"/>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1"/>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1"/>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1"/>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1"/>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1"/>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71"/>
          <p:cNvGrpSpPr/>
          <p:nvPr/>
        </p:nvGrpSpPr>
        <p:grpSpPr>
          <a:xfrm>
            <a:off x="2630824" y="1976966"/>
            <a:ext cx="368185" cy="330454"/>
            <a:chOff x="2630824" y="1976966"/>
            <a:chExt cx="368185" cy="330454"/>
          </a:xfrm>
        </p:grpSpPr>
        <p:sp>
          <p:nvSpPr>
            <p:cNvPr id="11040" name="Google Shape;11040;p71"/>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1"/>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1"/>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1"/>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1"/>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1"/>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1"/>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1"/>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71"/>
          <p:cNvGrpSpPr/>
          <p:nvPr/>
        </p:nvGrpSpPr>
        <p:grpSpPr>
          <a:xfrm>
            <a:off x="1293706" y="1966416"/>
            <a:ext cx="369294" cy="350444"/>
            <a:chOff x="1293706" y="1966416"/>
            <a:chExt cx="369294" cy="350444"/>
          </a:xfrm>
        </p:grpSpPr>
        <p:sp>
          <p:nvSpPr>
            <p:cNvPr id="11049" name="Google Shape;11049;p71"/>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1"/>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1"/>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1"/>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1"/>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1"/>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1"/>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1"/>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71"/>
          <p:cNvGrpSpPr/>
          <p:nvPr/>
        </p:nvGrpSpPr>
        <p:grpSpPr>
          <a:xfrm>
            <a:off x="3967213" y="1975477"/>
            <a:ext cx="368185" cy="331816"/>
            <a:chOff x="3967213" y="1975477"/>
            <a:chExt cx="368185" cy="331816"/>
          </a:xfrm>
        </p:grpSpPr>
        <p:sp>
          <p:nvSpPr>
            <p:cNvPr id="11058" name="Google Shape;11058;p71"/>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1"/>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1"/>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71"/>
          <p:cNvGrpSpPr/>
          <p:nvPr/>
        </p:nvGrpSpPr>
        <p:grpSpPr>
          <a:xfrm>
            <a:off x="8047661" y="1969046"/>
            <a:ext cx="279132" cy="356875"/>
            <a:chOff x="8047661" y="1969046"/>
            <a:chExt cx="279132" cy="356875"/>
          </a:xfrm>
        </p:grpSpPr>
        <p:sp>
          <p:nvSpPr>
            <p:cNvPr id="11062" name="Google Shape;11062;p71"/>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1"/>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1"/>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1"/>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71"/>
          <p:cNvGrpSpPr/>
          <p:nvPr/>
        </p:nvGrpSpPr>
        <p:grpSpPr>
          <a:xfrm>
            <a:off x="7596157" y="1968159"/>
            <a:ext cx="279544" cy="358142"/>
            <a:chOff x="7596157" y="1968159"/>
            <a:chExt cx="279544" cy="358142"/>
          </a:xfrm>
        </p:grpSpPr>
        <p:sp>
          <p:nvSpPr>
            <p:cNvPr id="11067" name="Google Shape;11067;p71"/>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1"/>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1"/>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1"/>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1"/>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1"/>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71"/>
          <p:cNvGrpSpPr/>
          <p:nvPr/>
        </p:nvGrpSpPr>
        <p:grpSpPr>
          <a:xfrm>
            <a:off x="7147315" y="1969046"/>
            <a:ext cx="279513" cy="357636"/>
            <a:chOff x="7147315" y="1969046"/>
            <a:chExt cx="279513" cy="357636"/>
          </a:xfrm>
        </p:grpSpPr>
        <p:sp>
          <p:nvSpPr>
            <p:cNvPr id="11074" name="Google Shape;11074;p71"/>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1"/>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1"/>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1"/>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1"/>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1"/>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1"/>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71"/>
          <p:cNvGrpSpPr/>
          <p:nvPr/>
        </p:nvGrpSpPr>
        <p:grpSpPr>
          <a:xfrm>
            <a:off x="6697681" y="1968317"/>
            <a:ext cx="280305" cy="359093"/>
            <a:chOff x="6697681" y="1968317"/>
            <a:chExt cx="280305" cy="359093"/>
          </a:xfrm>
        </p:grpSpPr>
        <p:sp>
          <p:nvSpPr>
            <p:cNvPr id="11082" name="Google Shape;11082;p71"/>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1"/>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1"/>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1"/>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1"/>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1"/>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1"/>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71"/>
          <p:cNvGrpSpPr/>
          <p:nvPr/>
        </p:nvGrpSpPr>
        <p:grpSpPr>
          <a:xfrm>
            <a:off x="6248839" y="1967937"/>
            <a:ext cx="280273" cy="358744"/>
            <a:chOff x="6248839" y="1967937"/>
            <a:chExt cx="280273" cy="358744"/>
          </a:xfrm>
        </p:grpSpPr>
        <p:sp>
          <p:nvSpPr>
            <p:cNvPr id="11090" name="Google Shape;11090;p71"/>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1"/>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1"/>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1"/>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1"/>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1"/>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6" name="Google Shape;11096;p71"/>
          <p:cNvGrpSpPr/>
          <p:nvPr/>
        </p:nvGrpSpPr>
        <p:grpSpPr>
          <a:xfrm>
            <a:off x="5801485" y="1969046"/>
            <a:ext cx="279164" cy="357794"/>
            <a:chOff x="5801485" y="1969046"/>
            <a:chExt cx="279164" cy="357794"/>
          </a:xfrm>
        </p:grpSpPr>
        <p:sp>
          <p:nvSpPr>
            <p:cNvPr id="11097" name="Google Shape;11097;p71"/>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1"/>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1"/>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1"/>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1"/>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1"/>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1"/>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1"/>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1"/>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1"/>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1"/>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1"/>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1"/>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71"/>
          <p:cNvGrpSpPr/>
          <p:nvPr/>
        </p:nvGrpSpPr>
        <p:grpSpPr>
          <a:xfrm>
            <a:off x="5352643" y="1969046"/>
            <a:ext cx="278404" cy="358364"/>
            <a:chOff x="5352643" y="1969046"/>
            <a:chExt cx="278404" cy="358364"/>
          </a:xfrm>
        </p:grpSpPr>
        <p:sp>
          <p:nvSpPr>
            <p:cNvPr id="11111" name="Google Shape;11111;p71"/>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1"/>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1"/>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1"/>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5" name="Google Shape;11115;p71"/>
          <p:cNvGrpSpPr/>
          <p:nvPr/>
        </p:nvGrpSpPr>
        <p:grpSpPr>
          <a:xfrm>
            <a:off x="4897750" y="1968317"/>
            <a:ext cx="279132" cy="358364"/>
            <a:chOff x="4897750" y="1968317"/>
            <a:chExt cx="279132" cy="358364"/>
          </a:xfrm>
        </p:grpSpPr>
        <p:sp>
          <p:nvSpPr>
            <p:cNvPr id="11116" name="Google Shape;11116;p71"/>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1"/>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1"/>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1"/>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1"/>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1"/>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1"/>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1"/>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1"/>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1"/>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1"/>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1"/>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1"/>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9" name="Google Shape;11129;p71"/>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0" name="Google Shape;11130;p71"/>
          <p:cNvGrpSpPr/>
          <p:nvPr/>
        </p:nvGrpSpPr>
        <p:grpSpPr>
          <a:xfrm>
            <a:off x="1767449" y="1513044"/>
            <a:ext cx="324403" cy="347783"/>
            <a:chOff x="1767449" y="1513044"/>
            <a:chExt cx="324403" cy="347783"/>
          </a:xfrm>
        </p:grpSpPr>
        <p:sp>
          <p:nvSpPr>
            <p:cNvPr id="11131" name="Google Shape;11131;p71"/>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1"/>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1"/>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1"/>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1"/>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1"/>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1"/>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1"/>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1"/>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71"/>
          <p:cNvGrpSpPr/>
          <p:nvPr/>
        </p:nvGrpSpPr>
        <p:grpSpPr>
          <a:xfrm>
            <a:off x="4007193" y="1512727"/>
            <a:ext cx="320633" cy="348100"/>
            <a:chOff x="4007193" y="1512727"/>
            <a:chExt cx="320633" cy="348100"/>
          </a:xfrm>
        </p:grpSpPr>
        <p:sp>
          <p:nvSpPr>
            <p:cNvPr id="11141" name="Google Shape;11141;p71"/>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1"/>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1"/>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1"/>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1"/>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6" name="Google Shape;11146;p71"/>
          <p:cNvGrpSpPr/>
          <p:nvPr/>
        </p:nvGrpSpPr>
        <p:grpSpPr>
          <a:xfrm>
            <a:off x="3530425" y="1508747"/>
            <a:ext cx="368175" cy="344594"/>
            <a:chOff x="3530425" y="1508747"/>
            <a:chExt cx="368175" cy="344594"/>
          </a:xfrm>
        </p:grpSpPr>
        <p:sp>
          <p:nvSpPr>
            <p:cNvPr id="11147" name="Google Shape;11147;p71"/>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1"/>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1"/>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1"/>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71"/>
          <p:cNvGrpSpPr/>
          <p:nvPr/>
        </p:nvGrpSpPr>
        <p:grpSpPr>
          <a:xfrm>
            <a:off x="3127598" y="1513234"/>
            <a:ext cx="289714" cy="347593"/>
            <a:chOff x="3127598" y="1513234"/>
            <a:chExt cx="289714" cy="347593"/>
          </a:xfrm>
        </p:grpSpPr>
        <p:sp>
          <p:nvSpPr>
            <p:cNvPr id="11152" name="Google Shape;11152;p71"/>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1"/>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1"/>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1"/>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1"/>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7" name="Google Shape;11157;p71"/>
          <p:cNvGrpSpPr/>
          <p:nvPr/>
        </p:nvGrpSpPr>
        <p:grpSpPr>
          <a:xfrm>
            <a:off x="2662884" y="1513044"/>
            <a:ext cx="322914" cy="348543"/>
            <a:chOff x="2662884" y="1513044"/>
            <a:chExt cx="322914" cy="348543"/>
          </a:xfrm>
        </p:grpSpPr>
        <p:sp>
          <p:nvSpPr>
            <p:cNvPr id="11158" name="Google Shape;11158;p71"/>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1"/>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1"/>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1"/>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1"/>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1"/>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1"/>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1"/>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1"/>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1"/>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71"/>
          <p:cNvGrpSpPr/>
          <p:nvPr/>
        </p:nvGrpSpPr>
        <p:grpSpPr>
          <a:xfrm>
            <a:off x="2232511" y="1512759"/>
            <a:ext cx="299534" cy="348068"/>
            <a:chOff x="2232511" y="1512759"/>
            <a:chExt cx="299534" cy="348068"/>
          </a:xfrm>
        </p:grpSpPr>
        <p:sp>
          <p:nvSpPr>
            <p:cNvPr id="11169" name="Google Shape;11169;p71"/>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1"/>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1"/>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1"/>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1"/>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1"/>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1"/>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1"/>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1"/>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1"/>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1"/>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71"/>
          <p:cNvGrpSpPr/>
          <p:nvPr/>
        </p:nvGrpSpPr>
        <p:grpSpPr>
          <a:xfrm>
            <a:off x="1331406" y="1513361"/>
            <a:ext cx="301784" cy="348607"/>
            <a:chOff x="1331406" y="1513361"/>
            <a:chExt cx="301784" cy="348607"/>
          </a:xfrm>
        </p:grpSpPr>
        <p:sp>
          <p:nvSpPr>
            <p:cNvPr id="11181" name="Google Shape;11181;p71"/>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1"/>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1"/>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1"/>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5" name="Google Shape;11185;p71"/>
          <p:cNvGrpSpPr/>
          <p:nvPr/>
        </p:nvGrpSpPr>
        <p:grpSpPr>
          <a:xfrm>
            <a:off x="7144274" y="1500214"/>
            <a:ext cx="282174" cy="355735"/>
            <a:chOff x="7144274" y="1500214"/>
            <a:chExt cx="282174" cy="355735"/>
          </a:xfrm>
        </p:grpSpPr>
        <p:sp>
          <p:nvSpPr>
            <p:cNvPr id="11186" name="Google Shape;11186;p71"/>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1"/>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1"/>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1"/>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1"/>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1"/>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71"/>
          <p:cNvGrpSpPr/>
          <p:nvPr/>
        </p:nvGrpSpPr>
        <p:grpSpPr>
          <a:xfrm>
            <a:off x="6685262" y="1500214"/>
            <a:ext cx="289682" cy="354594"/>
            <a:chOff x="6685262" y="1500214"/>
            <a:chExt cx="289682" cy="354594"/>
          </a:xfrm>
        </p:grpSpPr>
        <p:sp>
          <p:nvSpPr>
            <p:cNvPr id="11193" name="Google Shape;11193;p71"/>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1"/>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1"/>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1"/>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71"/>
          <p:cNvGrpSpPr/>
          <p:nvPr/>
        </p:nvGrpSpPr>
        <p:grpSpPr>
          <a:xfrm>
            <a:off x="6200938" y="1500594"/>
            <a:ext cx="322154" cy="355355"/>
            <a:chOff x="6200938" y="1500594"/>
            <a:chExt cx="322154" cy="355355"/>
          </a:xfrm>
        </p:grpSpPr>
        <p:sp>
          <p:nvSpPr>
            <p:cNvPr id="11198" name="Google Shape;11198;p71"/>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1"/>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1"/>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1"/>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1"/>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71"/>
          <p:cNvGrpSpPr/>
          <p:nvPr/>
        </p:nvGrpSpPr>
        <p:grpSpPr>
          <a:xfrm>
            <a:off x="5289631" y="1500214"/>
            <a:ext cx="332355" cy="354974"/>
            <a:chOff x="5289631" y="1500214"/>
            <a:chExt cx="332355" cy="354974"/>
          </a:xfrm>
        </p:grpSpPr>
        <p:sp>
          <p:nvSpPr>
            <p:cNvPr id="11204" name="Google Shape;11204;p71"/>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1"/>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1"/>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1"/>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1"/>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1"/>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71"/>
          <p:cNvGrpSpPr/>
          <p:nvPr/>
        </p:nvGrpSpPr>
        <p:grpSpPr>
          <a:xfrm>
            <a:off x="5748295" y="1499833"/>
            <a:ext cx="323294" cy="356115"/>
            <a:chOff x="5748295" y="1499833"/>
            <a:chExt cx="323294" cy="356115"/>
          </a:xfrm>
        </p:grpSpPr>
        <p:sp>
          <p:nvSpPr>
            <p:cNvPr id="11211" name="Google Shape;11211;p71"/>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1"/>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1"/>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1"/>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1"/>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1"/>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1"/>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8" name="Google Shape;11218;p71"/>
          <p:cNvGrpSpPr/>
          <p:nvPr/>
        </p:nvGrpSpPr>
        <p:grpSpPr>
          <a:xfrm>
            <a:off x="8047661" y="1501037"/>
            <a:ext cx="278404" cy="355260"/>
            <a:chOff x="8047661" y="1501037"/>
            <a:chExt cx="278404" cy="355260"/>
          </a:xfrm>
        </p:grpSpPr>
        <p:sp>
          <p:nvSpPr>
            <p:cNvPr id="11219" name="Google Shape;11219;p71"/>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1"/>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1"/>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1"/>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71"/>
          <p:cNvGrpSpPr/>
          <p:nvPr/>
        </p:nvGrpSpPr>
        <p:grpSpPr>
          <a:xfrm>
            <a:off x="4903389" y="1500214"/>
            <a:ext cx="267854" cy="355735"/>
            <a:chOff x="4903389" y="1500214"/>
            <a:chExt cx="267854" cy="355735"/>
          </a:xfrm>
        </p:grpSpPr>
        <p:sp>
          <p:nvSpPr>
            <p:cNvPr id="11224" name="Google Shape;11224;p71"/>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1"/>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1"/>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1"/>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1"/>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71"/>
          <p:cNvGrpSpPr/>
          <p:nvPr/>
        </p:nvGrpSpPr>
        <p:grpSpPr>
          <a:xfrm>
            <a:off x="7613518" y="1501354"/>
            <a:ext cx="264433" cy="353074"/>
            <a:chOff x="7613518" y="1501354"/>
            <a:chExt cx="264433" cy="353074"/>
          </a:xfrm>
        </p:grpSpPr>
        <p:sp>
          <p:nvSpPr>
            <p:cNvPr id="11230" name="Google Shape;11230;p71"/>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1"/>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1"/>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1"/>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1"/>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1"/>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1239" name="Shape 11239"/>
        <p:cNvGrpSpPr/>
        <p:nvPr/>
      </p:nvGrpSpPr>
      <p:grpSpPr>
        <a:xfrm>
          <a:off x="0" y="0"/>
          <a:ext cx="0" cy="0"/>
          <a:chOff x="0" y="0"/>
          <a:chExt cx="0" cy="0"/>
        </a:xfrm>
      </p:grpSpPr>
      <p:sp>
        <p:nvSpPr>
          <p:cNvPr id="11240" name="Google Shape;11240;p7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41" name="Google Shape;11241;p7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11242" name="Google Shape;11242;p72"/>
          <p:cNvGrpSpPr/>
          <p:nvPr/>
        </p:nvGrpSpPr>
        <p:grpSpPr>
          <a:xfrm>
            <a:off x="1757085" y="1500675"/>
            <a:ext cx="371069" cy="359396"/>
            <a:chOff x="1757085" y="1500675"/>
            <a:chExt cx="371069" cy="359396"/>
          </a:xfrm>
        </p:grpSpPr>
        <p:sp>
          <p:nvSpPr>
            <p:cNvPr id="11243" name="Google Shape;11243;p72"/>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2"/>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2"/>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2"/>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2"/>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2"/>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2"/>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2"/>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2"/>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2"/>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2"/>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2"/>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2"/>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2"/>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2"/>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2"/>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2"/>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2"/>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2"/>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72"/>
          <p:cNvGrpSpPr/>
          <p:nvPr/>
        </p:nvGrpSpPr>
        <p:grpSpPr>
          <a:xfrm>
            <a:off x="2774209" y="1954691"/>
            <a:ext cx="116693" cy="374186"/>
            <a:chOff x="2774209" y="1954691"/>
            <a:chExt cx="116693" cy="374186"/>
          </a:xfrm>
        </p:grpSpPr>
        <p:sp>
          <p:nvSpPr>
            <p:cNvPr id="11273" name="Google Shape;11273;p72"/>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2"/>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5" name="Google Shape;11275;p72"/>
          <p:cNvGrpSpPr/>
          <p:nvPr/>
        </p:nvGrpSpPr>
        <p:grpSpPr>
          <a:xfrm>
            <a:off x="4017435" y="1499912"/>
            <a:ext cx="315092" cy="359397"/>
            <a:chOff x="4017435" y="1499912"/>
            <a:chExt cx="315092" cy="359397"/>
          </a:xfrm>
        </p:grpSpPr>
        <p:sp>
          <p:nvSpPr>
            <p:cNvPr id="11276" name="Google Shape;11276;p72"/>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2"/>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72"/>
          <p:cNvGrpSpPr/>
          <p:nvPr/>
        </p:nvGrpSpPr>
        <p:grpSpPr>
          <a:xfrm>
            <a:off x="3963652" y="1999759"/>
            <a:ext cx="374154" cy="284050"/>
            <a:chOff x="3963652" y="1999759"/>
            <a:chExt cx="374154" cy="284050"/>
          </a:xfrm>
        </p:grpSpPr>
        <p:sp>
          <p:nvSpPr>
            <p:cNvPr id="11279" name="Google Shape;11279;p72"/>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2"/>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2"/>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72"/>
          <p:cNvGrpSpPr/>
          <p:nvPr/>
        </p:nvGrpSpPr>
        <p:grpSpPr>
          <a:xfrm>
            <a:off x="1777536" y="2014866"/>
            <a:ext cx="376444" cy="253772"/>
            <a:chOff x="1777536" y="2014866"/>
            <a:chExt cx="376444" cy="253772"/>
          </a:xfrm>
        </p:grpSpPr>
        <p:sp>
          <p:nvSpPr>
            <p:cNvPr id="11283" name="Google Shape;11283;p72"/>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2"/>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2"/>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2"/>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2"/>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72"/>
          <p:cNvGrpSpPr/>
          <p:nvPr/>
        </p:nvGrpSpPr>
        <p:grpSpPr>
          <a:xfrm>
            <a:off x="1309875" y="2057326"/>
            <a:ext cx="374154" cy="169680"/>
            <a:chOff x="1309875" y="2057326"/>
            <a:chExt cx="374154" cy="169680"/>
          </a:xfrm>
        </p:grpSpPr>
        <p:sp>
          <p:nvSpPr>
            <p:cNvPr id="11289" name="Google Shape;11289;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2"/>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2"/>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2"/>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2"/>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2"/>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2"/>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0" name="Google Shape;11300;p72"/>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1" name="Google Shape;11301;p72"/>
          <p:cNvGrpSpPr/>
          <p:nvPr/>
        </p:nvGrpSpPr>
        <p:grpSpPr>
          <a:xfrm>
            <a:off x="2347450" y="1954564"/>
            <a:ext cx="113639" cy="373168"/>
            <a:chOff x="2347450" y="1954564"/>
            <a:chExt cx="113639" cy="373168"/>
          </a:xfrm>
        </p:grpSpPr>
        <p:sp>
          <p:nvSpPr>
            <p:cNvPr id="11302" name="Google Shape;11302;p72"/>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2"/>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4" name="Google Shape;11304;p72"/>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5" name="Google Shape;11305;p72"/>
          <p:cNvGrpSpPr/>
          <p:nvPr/>
        </p:nvGrpSpPr>
        <p:grpSpPr>
          <a:xfrm>
            <a:off x="3110102" y="1499880"/>
            <a:ext cx="330613" cy="358379"/>
            <a:chOff x="3110102" y="1499880"/>
            <a:chExt cx="330613" cy="358379"/>
          </a:xfrm>
        </p:grpSpPr>
        <p:sp>
          <p:nvSpPr>
            <p:cNvPr id="11306" name="Google Shape;11306;p72"/>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2"/>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2"/>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2"/>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2"/>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2"/>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2"/>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3" name="Google Shape;11313;p72"/>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4" name="Google Shape;11314;p72"/>
          <p:cNvGrpSpPr/>
          <p:nvPr/>
        </p:nvGrpSpPr>
        <p:grpSpPr>
          <a:xfrm>
            <a:off x="3485575" y="1999759"/>
            <a:ext cx="373772" cy="284050"/>
            <a:chOff x="3531200" y="1999759"/>
            <a:chExt cx="373772" cy="284050"/>
          </a:xfrm>
        </p:grpSpPr>
        <p:sp>
          <p:nvSpPr>
            <p:cNvPr id="11315" name="Google Shape;11315;p72"/>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2"/>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2"/>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2"/>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9" name="Google Shape;11319;p72"/>
          <p:cNvGrpSpPr/>
          <p:nvPr/>
        </p:nvGrpSpPr>
        <p:grpSpPr>
          <a:xfrm>
            <a:off x="2667058" y="1500293"/>
            <a:ext cx="330231" cy="359015"/>
            <a:chOff x="2667058" y="1500293"/>
            <a:chExt cx="330231" cy="359015"/>
          </a:xfrm>
        </p:grpSpPr>
        <p:sp>
          <p:nvSpPr>
            <p:cNvPr id="11320" name="Google Shape;11320;p72"/>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2"/>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2"/>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2"/>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2"/>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2"/>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2"/>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2"/>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2"/>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2"/>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2"/>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2"/>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2"/>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2"/>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8" name="Google Shape;11338;p72"/>
          <p:cNvGrpSpPr/>
          <p:nvPr/>
        </p:nvGrpSpPr>
        <p:grpSpPr>
          <a:xfrm>
            <a:off x="3567553" y="1499912"/>
            <a:ext cx="320022" cy="359778"/>
            <a:chOff x="3567553" y="1499912"/>
            <a:chExt cx="320022" cy="359778"/>
          </a:xfrm>
        </p:grpSpPr>
        <p:sp>
          <p:nvSpPr>
            <p:cNvPr id="11339" name="Google Shape;11339;p72"/>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2"/>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2"/>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2"/>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2"/>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2"/>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72"/>
          <p:cNvGrpSpPr/>
          <p:nvPr/>
        </p:nvGrpSpPr>
        <p:grpSpPr>
          <a:xfrm>
            <a:off x="1309875" y="1499912"/>
            <a:ext cx="359015" cy="358633"/>
            <a:chOff x="1309875" y="1499912"/>
            <a:chExt cx="359015" cy="358633"/>
          </a:xfrm>
        </p:grpSpPr>
        <p:sp>
          <p:nvSpPr>
            <p:cNvPr id="11346" name="Google Shape;11346;p72"/>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2"/>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2"/>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2"/>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2"/>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2"/>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2"/>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2"/>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2"/>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72"/>
          <p:cNvGrpSpPr/>
          <p:nvPr/>
        </p:nvGrpSpPr>
        <p:grpSpPr>
          <a:xfrm>
            <a:off x="2219466" y="1500293"/>
            <a:ext cx="330613" cy="359015"/>
            <a:chOff x="2219466" y="1500293"/>
            <a:chExt cx="330613" cy="359015"/>
          </a:xfrm>
        </p:grpSpPr>
        <p:sp>
          <p:nvSpPr>
            <p:cNvPr id="11356" name="Google Shape;11356;p72"/>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2"/>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8" name="Google Shape;11358;p72"/>
          <p:cNvGrpSpPr/>
          <p:nvPr/>
        </p:nvGrpSpPr>
        <p:grpSpPr>
          <a:xfrm>
            <a:off x="5343544" y="1509358"/>
            <a:ext cx="244676" cy="351095"/>
            <a:chOff x="5343544" y="1509358"/>
            <a:chExt cx="244676" cy="351095"/>
          </a:xfrm>
        </p:grpSpPr>
        <p:sp>
          <p:nvSpPr>
            <p:cNvPr id="11359" name="Google Shape;11359;p72"/>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2"/>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2"/>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2" name="Google Shape;11362;p72"/>
          <p:cNvGrpSpPr/>
          <p:nvPr/>
        </p:nvGrpSpPr>
        <p:grpSpPr>
          <a:xfrm>
            <a:off x="4882340" y="1509358"/>
            <a:ext cx="246171" cy="351095"/>
            <a:chOff x="4882340" y="1509358"/>
            <a:chExt cx="246171" cy="351095"/>
          </a:xfrm>
        </p:grpSpPr>
        <p:sp>
          <p:nvSpPr>
            <p:cNvPr id="11363" name="Google Shape;11363;p72"/>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2"/>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2"/>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2"/>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2"/>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72"/>
          <p:cNvGrpSpPr/>
          <p:nvPr/>
        </p:nvGrpSpPr>
        <p:grpSpPr>
          <a:xfrm>
            <a:off x="6273204" y="1509008"/>
            <a:ext cx="236343" cy="351445"/>
            <a:chOff x="6273204" y="1509008"/>
            <a:chExt cx="236343" cy="351445"/>
          </a:xfrm>
        </p:grpSpPr>
        <p:sp>
          <p:nvSpPr>
            <p:cNvPr id="11369" name="Google Shape;11369;p72"/>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2"/>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1" name="Google Shape;11371;p72"/>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2" name="Google Shape;11372;p72"/>
          <p:cNvGrpSpPr/>
          <p:nvPr/>
        </p:nvGrpSpPr>
        <p:grpSpPr>
          <a:xfrm>
            <a:off x="7219530" y="1508244"/>
            <a:ext cx="191625" cy="352209"/>
            <a:chOff x="7219530" y="1508244"/>
            <a:chExt cx="191625" cy="352209"/>
          </a:xfrm>
        </p:grpSpPr>
        <p:sp>
          <p:nvSpPr>
            <p:cNvPr id="11373" name="Google Shape;11373;p72"/>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2"/>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72"/>
          <p:cNvGrpSpPr/>
          <p:nvPr/>
        </p:nvGrpSpPr>
        <p:grpSpPr>
          <a:xfrm>
            <a:off x="7699309" y="1508626"/>
            <a:ext cx="154922" cy="351827"/>
            <a:chOff x="7699309" y="1508626"/>
            <a:chExt cx="154922" cy="351827"/>
          </a:xfrm>
        </p:grpSpPr>
        <p:sp>
          <p:nvSpPr>
            <p:cNvPr id="11376" name="Google Shape;11376;p72"/>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2"/>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2"/>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2"/>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2"/>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2"/>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2"/>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72"/>
          <p:cNvGrpSpPr/>
          <p:nvPr/>
        </p:nvGrpSpPr>
        <p:grpSpPr>
          <a:xfrm>
            <a:off x="8161690" y="1509008"/>
            <a:ext cx="153396" cy="351064"/>
            <a:chOff x="8161690" y="1509008"/>
            <a:chExt cx="153396" cy="351064"/>
          </a:xfrm>
        </p:grpSpPr>
        <p:sp>
          <p:nvSpPr>
            <p:cNvPr id="11384" name="Google Shape;11384;p72"/>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2"/>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2"/>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2"/>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72"/>
          <p:cNvGrpSpPr/>
          <p:nvPr/>
        </p:nvGrpSpPr>
        <p:grpSpPr>
          <a:xfrm>
            <a:off x="6746940" y="1508881"/>
            <a:ext cx="213221" cy="352304"/>
            <a:chOff x="6746940" y="1508881"/>
            <a:chExt cx="213221" cy="352304"/>
          </a:xfrm>
        </p:grpSpPr>
        <p:sp>
          <p:nvSpPr>
            <p:cNvPr id="11389" name="Google Shape;11389;p72"/>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2"/>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2"/>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2"/>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72"/>
          <p:cNvGrpSpPr/>
          <p:nvPr/>
        </p:nvGrpSpPr>
        <p:grpSpPr>
          <a:xfrm>
            <a:off x="5770336" y="2007615"/>
            <a:ext cx="350682" cy="292097"/>
            <a:chOff x="5770336" y="2007615"/>
            <a:chExt cx="350682" cy="292097"/>
          </a:xfrm>
        </p:grpSpPr>
        <p:sp>
          <p:nvSpPr>
            <p:cNvPr id="11394" name="Google Shape;11394;p72"/>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2"/>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2"/>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2"/>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8" name="Google Shape;11398;p72"/>
          <p:cNvGrpSpPr/>
          <p:nvPr/>
        </p:nvGrpSpPr>
        <p:grpSpPr>
          <a:xfrm>
            <a:off x="5326878" y="1980358"/>
            <a:ext cx="350332" cy="346229"/>
            <a:chOff x="5326878" y="1980358"/>
            <a:chExt cx="350332" cy="346229"/>
          </a:xfrm>
        </p:grpSpPr>
        <p:sp>
          <p:nvSpPr>
            <p:cNvPr id="11399" name="Google Shape;11399;p72"/>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2"/>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2"/>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2"/>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3" name="Google Shape;11403;p72"/>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4" name="Google Shape;11404;p72"/>
          <p:cNvGrpSpPr/>
          <p:nvPr/>
        </p:nvGrpSpPr>
        <p:grpSpPr>
          <a:xfrm>
            <a:off x="4883835" y="1992571"/>
            <a:ext cx="350300" cy="323043"/>
            <a:chOff x="4883835" y="1992571"/>
            <a:chExt cx="350300" cy="323043"/>
          </a:xfrm>
        </p:grpSpPr>
        <p:sp>
          <p:nvSpPr>
            <p:cNvPr id="11405" name="Google Shape;11405;p72"/>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2"/>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2"/>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2"/>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2"/>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2"/>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1" name="Google Shape;11411;p72"/>
          <p:cNvGrpSpPr/>
          <p:nvPr/>
        </p:nvGrpSpPr>
        <p:grpSpPr>
          <a:xfrm>
            <a:off x="7548967" y="1978927"/>
            <a:ext cx="333285" cy="349950"/>
            <a:chOff x="7548967" y="1978927"/>
            <a:chExt cx="333285" cy="349950"/>
          </a:xfrm>
        </p:grpSpPr>
        <p:sp>
          <p:nvSpPr>
            <p:cNvPr id="11412" name="Google Shape;11412;p72"/>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2"/>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2"/>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2"/>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2"/>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2"/>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2"/>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9" name="Google Shape;11419;p72"/>
          <p:cNvGrpSpPr/>
          <p:nvPr/>
        </p:nvGrpSpPr>
        <p:grpSpPr>
          <a:xfrm>
            <a:off x="6214142" y="1978927"/>
            <a:ext cx="346515" cy="350300"/>
            <a:chOff x="6214142" y="1978927"/>
            <a:chExt cx="346515" cy="350300"/>
          </a:xfrm>
        </p:grpSpPr>
        <p:sp>
          <p:nvSpPr>
            <p:cNvPr id="11420" name="Google Shape;11420;p72"/>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2"/>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72"/>
          <p:cNvGrpSpPr/>
          <p:nvPr/>
        </p:nvGrpSpPr>
        <p:grpSpPr>
          <a:xfrm>
            <a:off x="7105923" y="1978545"/>
            <a:ext cx="333285" cy="350682"/>
            <a:chOff x="7105923" y="1978545"/>
            <a:chExt cx="333285" cy="350682"/>
          </a:xfrm>
        </p:grpSpPr>
        <p:sp>
          <p:nvSpPr>
            <p:cNvPr id="11423" name="Google Shape;11423;p72"/>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2"/>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2"/>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2"/>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2"/>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2"/>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2"/>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0" name="Google Shape;11430;p72"/>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2"/>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2" name="Google Shape;11432;p72"/>
          <p:cNvGrpSpPr/>
          <p:nvPr/>
        </p:nvGrpSpPr>
        <p:grpSpPr>
          <a:xfrm>
            <a:off x="3616406" y="2422352"/>
            <a:ext cx="203393" cy="351827"/>
            <a:chOff x="3616406" y="2422352"/>
            <a:chExt cx="203393" cy="351827"/>
          </a:xfrm>
        </p:grpSpPr>
        <p:sp>
          <p:nvSpPr>
            <p:cNvPr id="11433" name="Google Shape;11433;p72"/>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2"/>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72"/>
          <p:cNvGrpSpPr/>
          <p:nvPr/>
        </p:nvGrpSpPr>
        <p:grpSpPr>
          <a:xfrm>
            <a:off x="878187" y="2421970"/>
            <a:ext cx="272696" cy="351827"/>
            <a:chOff x="913012" y="2421970"/>
            <a:chExt cx="272696" cy="351827"/>
          </a:xfrm>
        </p:grpSpPr>
        <p:sp>
          <p:nvSpPr>
            <p:cNvPr id="11436" name="Google Shape;11436;p72"/>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2"/>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2"/>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2"/>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0" name="Google Shape;11440;p72"/>
          <p:cNvGrpSpPr/>
          <p:nvPr/>
        </p:nvGrpSpPr>
        <p:grpSpPr>
          <a:xfrm>
            <a:off x="2274743" y="2422352"/>
            <a:ext cx="255649" cy="351445"/>
            <a:chOff x="2274743" y="2422352"/>
            <a:chExt cx="255649" cy="351445"/>
          </a:xfrm>
        </p:grpSpPr>
        <p:sp>
          <p:nvSpPr>
            <p:cNvPr id="11441" name="Google Shape;11441;p72"/>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2"/>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2"/>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72"/>
          <p:cNvGrpSpPr/>
          <p:nvPr/>
        </p:nvGrpSpPr>
        <p:grpSpPr>
          <a:xfrm>
            <a:off x="2708723" y="2421239"/>
            <a:ext cx="246552" cy="352558"/>
            <a:chOff x="2708723" y="2421239"/>
            <a:chExt cx="246552" cy="352558"/>
          </a:xfrm>
        </p:grpSpPr>
        <p:sp>
          <p:nvSpPr>
            <p:cNvPr id="11445" name="Google Shape;11445;p72"/>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2"/>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72"/>
          <p:cNvGrpSpPr/>
          <p:nvPr/>
        </p:nvGrpSpPr>
        <p:grpSpPr>
          <a:xfrm>
            <a:off x="1835485" y="2422352"/>
            <a:ext cx="259433" cy="350714"/>
            <a:chOff x="1835485" y="2422352"/>
            <a:chExt cx="259433" cy="350714"/>
          </a:xfrm>
        </p:grpSpPr>
        <p:sp>
          <p:nvSpPr>
            <p:cNvPr id="11448" name="Google Shape;11448;p72"/>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2"/>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2"/>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2"/>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2"/>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2"/>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2"/>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72"/>
          <p:cNvGrpSpPr/>
          <p:nvPr/>
        </p:nvGrpSpPr>
        <p:grpSpPr>
          <a:xfrm>
            <a:off x="3150240" y="2422352"/>
            <a:ext cx="212489" cy="351445"/>
            <a:chOff x="3150240" y="2422352"/>
            <a:chExt cx="212489" cy="351445"/>
          </a:xfrm>
        </p:grpSpPr>
        <p:sp>
          <p:nvSpPr>
            <p:cNvPr id="11456" name="Google Shape;11456;p72"/>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2"/>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8" name="Google Shape;11458;p72"/>
          <p:cNvGrpSpPr/>
          <p:nvPr/>
        </p:nvGrpSpPr>
        <p:grpSpPr>
          <a:xfrm>
            <a:off x="1367060" y="2422129"/>
            <a:ext cx="269261" cy="352050"/>
            <a:chOff x="1367060" y="2422129"/>
            <a:chExt cx="269261" cy="352050"/>
          </a:xfrm>
        </p:grpSpPr>
        <p:sp>
          <p:nvSpPr>
            <p:cNvPr id="11459" name="Google Shape;11459;p72"/>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2"/>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2"/>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2"/>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2"/>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2"/>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2"/>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2"/>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2"/>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2"/>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2"/>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2"/>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2"/>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2"/>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3" name="Google Shape;11473;p72"/>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4" name="Google Shape;11474;p72"/>
          <p:cNvGrpSpPr/>
          <p:nvPr/>
        </p:nvGrpSpPr>
        <p:grpSpPr>
          <a:xfrm>
            <a:off x="4882690" y="2425405"/>
            <a:ext cx="274573" cy="350682"/>
            <a:chOff x="4882690" y="2425405"/>
            <a:chExt cx="274573" cy="350682"/>
          </a:xfrm>
        </p:grpSpPr>
        <p:sp>
          <p:nvSpPr>
            <p:cNvPr id="11475" name="Google Shape;11475;p72"/>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2"/>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7" name="Google Shape;11477;p72"/>
          <p:cNvGrpSpPr/>
          <p:nvPr/>
        </p:nvGrpSpPr>
        <p:grpSpPr>
          <a:xfrm>
            <a:off x="6627639" y="2443884"/>
            <a:ext cx="355993" cy="313247"/>
            <a:chOff x="6627639" y="2443884"/>
            <a:chExt cx="355993" cy="313247"/>
          </a:xfrm>
        </p:grpSpPr>
        <p:sp>
          <p:nvSpPr>
            <p:cNvPr id="11478" name="Google Shape;11478;p72"/>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2"/>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2"/>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72"/>
          <p:cNvGrpSpPr/>
          <p:nvPr/>
        </p:nvGrpSpPr>
        <p:grpSpPr>
          <a:xfrm>
            <a:off x="6183451" y="2462140"/>
            <a:ext cx="351445" cy="277976"/>
            <a:chOff x="6183451" y="2462140"/>
            <a:chExt cx="351445" cy="277976"/>
          </a:xfrm>
        </p:grpSpPr>
        <p:sp>
          <p:nvSpPr>
            <p:cNvPr id="11482" name="Google Shape;11482;p72"/>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2"/>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2"/>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2"/>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2"/>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2"/>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2"/>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9" name="Google Shape;11489;p72"/>
          <p:cNvGrpSpPr/>
          <p:nvPr/>
        </p:nvGrpSpPr>
        <p:grpSpPr>
          <a:xfrm>
            <a:off x="5735477" y="2429858"/>
            <a:ext cx="353354" cy="341299"/>
            <a:chOff x="5735477" y="2429858"/>
            <a:chExt cx="353354" cy="341299"/>
          </a:xfrm>
        </p:grpSpPr>
        <p:sp>
          <p:nvSpPr>
            <p:cNvPr id="11490" name="Google Shape;11490;p72"/>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2"/>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2"/>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2"/>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2"/>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2"/>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72"/>
          <p:cNvGrpSpPr/>
          <p:nvPr/>
        </p:nvGrpSpPr>
        <p:grpSpPr>
          <a:xfrm>
            <a:off x="5243735" y="2446973"/>
            <a:ext cx="405255" cy="275499"/>
            <a:chOff x="5283337" y="2478774"/>
            <a:chExt cx="358633" cy="243913"/>
          </a:xfrm>
        </p:grpSpPr>
        <p:sp>
          <p:nvSpPr>
            <p:cNvPr id="11497" name="Google Shape;11497;p72"/>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2"/>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2"/>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2"/>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2"/>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2"/>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2"/>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2"/>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2"/>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2"/>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2"/>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2"/>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2"/>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2"/>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2"/>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2"/>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2"/>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4" name="Google Shape;11514;p72"/>
          <p:cNvGrpSpPr/>
          <p:nvPr/>
        </p:nvGrpSpPr>
        <p:grpSpPr>
          <a:xfrm>
            <a:off x="7964753" y="2470823"/>
            <a:ext cx="362068" cy="258670"/>
            <a:chOff x="7964753" y="2470823"/>
            <a:chExt cx="362068" cy="258670"/>
          </a:xfrm>
        </p:grpSpPr>
        <p:sp>
          <p:nvSpPr>
            <p:cNvPr id="11515" name="Google Shape;11515;p72"/>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2"/>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2"/>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2"/>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2"/>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2"/>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2"/>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2"/>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2"/>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72"/>
          <p:cNvGrpSpPr/>
          <p:nvPr/>
        </p:nvGrpSpPr>
        <p:grpSpPr>
          <a:xfrm>
            <a:off x="7524349" y="2456447"/>
            <a:ext cx="350332" cy="288948"/>
            <a:chOff x="7524349" y="2456447"/>
            <a:chExt cx="350332" cy="288948"/>
          </a:xfrm>
        </p:grpSpPr>
        <p:sp>
          <p:nvSpPr>
            <p:cNvPr id="11525" name="Google Shape;11525;p72"/>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2"/>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2"/>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2"/>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2"/>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72"/>
          <p:cNvGrpSpPr/>
          <p:nvPr/>
        </p:nvGrpSpPr>
        <p:grpSpPr>
          <a:xfrm>
            <a:off x="3972749" y="2894211"/>
            <a:ext cx="355230" cy="356725"/>
            <a:chOff x="3972749" y="2894211"/>
            <a:chExt cx="355230" cy="356725"/>
          </a:xfrm>
        </p:grpSpPr>
        <p:sp>
          <p:nvSpPr>
            <p:cNvPr id="11531" name="Google Shape;11531;p72"/>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2"/>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2"/>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2"/>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2"/>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72"/>
          <p:cNvGrpSpPr/>
          <p:nvPr/>
        </p:nvGrpSpPr>
        <p:grpSpPr>
          <a:xfrm>
            <a:off x="3527797" y="2918796"/>
            <a:ext cx="355993" cy="307904"/>
            <a:chOff x="3527797" y="2918796"/>
            <a:chExt cx="355993" cy="307904"/>
          </a:xfrm>
        </p:grpSpPr>
        <p:sp>
          <p:nvSpPr>
            <p:cNvPr id="11537" name="Google Shape;11537;p72"/>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2"/>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2"/>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2"/>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2"/>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2"/>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2"/>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2"/>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2"/>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2"/>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72"/>
          <p:cNvGrpSpPr/>
          <p:nvPr/>
        </p:nvGrpSpPr>
        <p:grpSpPr>
          <a:xfrm>
            <a:off x="3082845" y="2920959"/>
            <a:ext cx="356375" cy="302338"/>
            <a:chOff x="3082845" y="2920959"/>
            <a:chExt cx="356375" cy="302338"/>
          </a:xfrm>
        </p:grpSpPr>
        <p:sp>
          <p:nvSpPr>
            <p:cNvPr id="11548" name="Google Shape;11548;p72"/>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2"/>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72"/>
          <p:cNvGrpSpPr/>
          <p:nvPr/>
        </p:nvGrpSpPr>
        <p:grpSpPr>
          <a:xfrm>
            <a:off x="2639038" y="2894942"/>
            <a:ext cx="355612" cy="355612"/>
            <a:chOff x="2639038" y="2894942"/>
            <a:chExt cx="355612" cy="355612"/>
          </a:xfrm>
        </p:grpSpPr>
        <p:sp>
          <p:nvSpPr>
            <p:cNvPr id="11551" name="Google Shape;11551;p72"/>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2"/>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72"/>
          <p:cNvGrpSpPr/>
          <p:nvPr/>
        </p:nvGrpSpPr>
        <p:grpSpPr>
          <a:xfrm>
            <a:off x="2194468" y="2938865"/>
            <a:ext cx="355993" cy="267766"/>
            <a:chOff x="2194468" y="2938865"/>
            <a:chExt cx="355993" cy="267766"/>
          </a:xfrm>
        </p:grpSpPr>
        <p:sp>
          <p:nvSpPr>
            <p:cNvPr id="11554" name="Google Shape;11554;p72"/>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2"/>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2"/>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2"/>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2"/>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2"/>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2"/>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2"/>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2"/>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2"/>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2"/>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2"/>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2"/>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2"/>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2"/>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2"/>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2"/>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2"/>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2"/>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2"/>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72"/>
          <p:cNvGrpSpPr/>
          <p:nvPr/>
        </p:nvGrpSpPr>
        <p:grpSpPr>
          <a:xfrm>
            <a:off x="1749897" y="2894561"/>
            <a:ext cx="355993" cy="355612"/>
            <a:chOff x="1749897" y="2894561"/>
            <a:chExt cx="355993" cy="355612"/>
          </a:xfrm>
        </p:grpSpPr>
        <p:sp>
          <p:nvSpPr>
            <p:cNvPr id="11575" name="Google Shape;11575;p72"/>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2"/>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2"/>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2"/>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2"/>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2"/>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2"/>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2"/>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2"/>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2"/>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2"/>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72"/>
          <p:cNvGrpSpPr/>
          <p:nvPr/>
        </p:nvGrpSpPr>
        <p:grpSpPr>
          <a:xfrm>
            <a:off x="1305327" y="2894211"/>
            <a:ext cx="357520" cy="357488"/>
            <a:chOff x="1305327" y="2894211"/>
            <a:chExt cx="357520" cy="357488"/>
          </a:xfrm>
        </p:grpSpPr>
        <p:sp>
          <p:nvSpPr>
            <p:cNvPr id="11587" name="Google Shape;11587;p72"/>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2"/>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2"/>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2"/>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2"/>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2" name="Google Shape;11592;p72"/>
          <p:cNvGrpSpPr/>
          <p:nvPr/>
        </p:nvGrpSpPr>
        <p:grpSpPr>
          <a:xfrm>
            <a:off x="853950" y="2894720"/>
            <a:ext cx="364104" cy="353290"/>
            <a:chOff x="853950" y="2894720"/>
            <a:chExt cx="364104" cy="353290"/>
          </a:xfrm>
        </p:grpSpPr>
        <p:sp>
          <p:nvSpPr>
            <p:cNvPr id="11593" name="Google Shape;11593;p72"/>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2"/>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2"/>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2"/>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2"/>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2"/>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2"/>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72"/>
          <p:cNvGrpSpPr/>
          <p:nvPr/>
        </p:nvGrpSpPr>
        <p:grpSpPr>
          <a:xfrm>
            <a:off x="7066548" y="2912594"/>
            <a:ext cx="352209" cy="334938"/>
            <a:chOff x="7066548" y="2912594"/>
            <a:chExt cx="352209" cy="334938"/>
          </a:xfrm>
        </p:grpSpPr>
        <p:sp>
          <p:nvSpPr>
            <p:cNvPr id="11601" name="Google Shape;11601;p72"/>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2"/>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2"/>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2"/>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2"/>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2"/>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7" name="Google Shape;11607;p72"/>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2"/>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9" name="Google Shape;11609;p72"/>
          <p:cNvGrpSpPr/>
          <p:nvPr/>
        </p:nvGrpSpPr>
        <p:grpSpPr>
          <a:xfrm>
            <a:off x="7541397" y="2904802"/>
            <a:ext cx="318495" cy="352209"/>
            <a:chOff x="7541397" y="2904802"/>
            <a:chExt cx="318495" cy="352209"/>
          </a:xfrm>
        </p:grpSpPr>
        <p:sp>
          <p:nvSpPr>
            <p:cNvPr id="11610" name="Google Shape;11610;p72"/>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2"/>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72"/>
          <p:cNvGrpSpPr/>
          <p:nvPr/>
        </p:nvGrpSpPr>
        <p:grpSpPr>
          <a:xfrm>
            <a:off x="8003015" y="2904039"/>
            <a:ext cx="306759" cy="351445"/>
            <a:chOff x="8003015" y="2904039"/>
            <a:chExt cx="306759" cy="351445"/>
          </a:xfrm>
        </p:grpSpPr>
        <p:sp>
          <p:nvSpPr>
            <p:cNvPr id="11613" name="Google Shape;11613;p72"/>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2"/>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2"/>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2"/>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2"/>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2"/>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72"/>
          <p:cNvGrpSpPr/>
          <p:nvPr/>
        </p:nvGrpSpPr>
        <p:grpSpPr>
          <a:xfrm>
            <a:off x="5687770" y="2885496"/>
            <a:ext cx="369638" cy="369606"/>
            <a:chOff x="5687770" y="2885496"/>
            <a:chExt cx="369638" cy="369606"/>
          </a:xfrm>
        </p:grpSpPr>
        <p:sp>
          <p:nvSpPr>
            <p:cNvPr id="11620" name="Google Shape;11620;p72"/>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2"/>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2"/>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2"/>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2"/>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2"/>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2"/>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2"/>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2"/>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2"/>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0" name="Google Shape;11630;p72"/>
          <p:cNvGrpSpPr/>
          <p:nvPr/>
        </p:nvGrpSpPr>
        <p:grpSpPr>
          <a:xfrm>
            <a:off x="4881958" y="2904802"/>
            <a:ext cx="156417" cy="349537"/>
            <a:chOff x="4881958" y="2904802"/>
            <a:chExt cx="156417" cy="349537"/>
          </a:xfrm>
        </p:grpSpPr>
        <p:sp>
          <p:nvSpPr>
            <p:cNvPr id="11631" name="Google Shape;11631;p72"/>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2"/>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2"/>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2"/>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2"/>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2"/>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2"/>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8" name="Google Shape;11638;p72"/>
          <p:cNvGrpSpPr/>
          <p:nvPr/>
        </p:nvGrpSpPr>
        <p:grpSpPr>
          <a:xfrm>
            <a:off x="5230318" y="2886514"/>
            <a:ext cx="371133" cy="367443"/>
            <a:chOff x="5230318" y="2886514"/>
            <a:chExt cx="371133" cy="367443"/>
          </a:xfrm>
        </p:grpSpPr>
        <p:sp>
          <p:nvSpPr>
            <p:cNvPr id="11639" name="Google Shape;11639;p72"/>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2"/>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2"/>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2"/>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2"/>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2"/>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2"/>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2"/>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2"/>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72"/>
          <p:cNvGrpSpPr/>
          <p:nvPr/>
        </p:nvGrpSpPr>
        <p:grpSpPr>
          <a:xfrm>
            <a:off x="5748358" y="3434578"/>
            <a:ext cx="352590" cy="182561"/>
            <a:chOff x="5748358" y="3434578"/>
            <a:chExt cx="352590" cy="182561"/>
          </a:xfrm>
        </p:grpSpPr>
        <p:sp>
          <p:nvSpPr>
            <p:cNvPr id="11649" name="Google Shape;11649;p72"/>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2"/>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2"/>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2"/>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2"/>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2"/>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5" name="Google Shape;11655;p72"/>
          <p:cNvGrpSpPr/>
          <p:nvPr/>
        </p:nvGrpSpPr>
        <p:grpSpPr>
          <a:xfrm>
            <a:off x="862283" y="4274771"/>
            <a:ext cx="341204" cy="359301"/>
            <a:chOff x="862283" y="4274771"/>
            <a:chExt cx="341204" cy="359301"/>
          </a:xfrm>
        </p:grpSpPr>
        <p:sp>
          <p:nvSpPr>
            <p:cNvPr id="11656" name="Google Shape;11656;p72"/>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2"/>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2"/>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9" name="Google Shape;11659;p72"/>
          <p:cNvGrpSpPr/>
          <p:nvPr/>
        </p:nvGrpSpPr>
        <p:grpSpPr>
          <a:xfrm>
            <a:off x="1396957" y="4287365"/>
            <a:ext cx="301861" cy="332871"/>
            <a:chOff x="1396957" y="4287365"/>
            <a:chExt cx="301861" cy="332871"/>
          </a:xfrm>
        </p:grpSpPr>
        <p:sp>
          <p:nvSpPr>
            <p:cNvPr id="11660" name="Google Shape;11660;p72"/>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2"/>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2"/>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2"/>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2"/>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2"/>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2"/>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2"/>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2"/>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2"/>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2"/>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2"/>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2"/>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2"/>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2"/>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72"/>
          <p:cNvGrpSpPr/>
          <p:nvPr/>
        </p:nvGrpSpPr>
        <p:grpSpPr>
          <a:xfrm>
            <a:off x="1865381" y="4277506"/>
            <a:ext cx="396131" cy="355612"/>
            <a:chOff x="1865381" y="4277506"/>
            <a:chExt cx="396131" cy="355612"/>
          </a:xfrm>
        </p:grpSpPr>
        <p:sp>
          <p:nvSpPr>
            <p:cNvPr id="11676" name="Google Shape;11676;p72"/>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2"/>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2"/>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2"/>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2"/>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2"/>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72"/>
          <p:cNvGrpSpPr/>
          <p:nvPr/>
        </p:nvGrpSpPr>
        <p:grpSpPr>
          <a:xfrm>
            <a:off x="2411823" y="4303999"/>
            <a:ext cx="334398" cy="299953"/>
            <a:chOff x="2411823" y="4303999"/>
            <a:chExt cx="334398" cy="299953"/>
          </a:xfrm>
        </p:grpSpPr>
        <p:sp>
          <p:nvSpPr>
            <p:cNvPr id="11683" name="Google Shape;11683;p72"/>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2"/>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2"/>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2"/>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2"/>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2"/>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2"/>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72"/>
          <p:cNvGrpSpPr/>
          <p:nvPr/>
        </p:nvGrpSpPr>
        <p:grpSpPr>
          <a:xfrm>
            <a:off x="2903337" y="4279032"/>
            <a:ext cx="382519" cy="350682"/>
            <a:chOff x="2903337" y="4279032"/>
            <a:chExt cx="382519" cy="350682"/>
          </a:xfrm>
        </p:grpSpPr>
        <p:sp>
          <p:nvSpPr>
            <p:cNvPr id="11691" name="Google Shape;11691;p72"/>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2"/>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2"/>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2"/>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2"/>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2"/>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2"/>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2"/>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2"/>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2"/>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2"/>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2"/>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2"/>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2"/>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2"/>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6" name="Google Shape;11706;p72"/>
          <p:cNvGrpSpPr/>
          <p:nvPr/>
        </p:nvGrpSpPr>
        <p:grpSpPr>
          <a:xfrm>
            <a:off x="3933342" y="4315767"/>
            <a:ext cx="383632" cy="276449"/>
            <a:chOff x="3933342" y="4315767"/>
            <a:chExt cx="383632" cy="276449"/>
          </a:xfrm>
        </p:grpSpPr>
        <p:sp>
          <p:nvSpPr>
            <p:cNvPr id="11707" name="Google Shape;11707;p72"/>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2"/>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2"/>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2"/>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2"/>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2"/>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72"/>
          <p:cNvGrpSpPr/>
          <p:nvPr/>
        </p:nvGrpSpPr>
        <p:grpSpPr>
          <a:xfrm>
            <a:off x="3441065" y="4302505"/>
            <a:ext cx="337069" cy="302593"/>
            <a:chOff x="3441065" y="4302505"/>
            <a:chExt cx="337069" cy="302593"/>
          </a:xfrm>
        </p:grpSpPr>
        <p:sp>
          <p:nvSpPr>
            <p:cNvPr id="11714" name="Google Shape;11714;p72"/>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2"/>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2"/>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2"/>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2"/>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2"/>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2"/>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2"/>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2"/>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2"/>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2"/>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2"/>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2"/>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72"/>
          <p:cNvGrpSpPr/>
          <p:nvPr/>
        </p:nvGrpSpPr>
        <p:grpSpPr>
          <a:xfrm>
            <a:off x="3532345" y="3362635"/>
            <a:ext cx="339328" cy="336274"/>
            <a:chOff x="3532345" y="3362635"/>
            <a:chExt cx="339328" cy="336274"/>
          </a:xfrm>
        </p:grpSpPr>
        <p:sp>
          <p:nvSpPr>
            <p:cNvPr id="11728" name="Google Shape;11728;p72"/>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2"/>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2"/>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2"/>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2"/>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3" name="Google Shape;11733;p72"/>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4" name="Google Shape;11734;p72"/>
          <p:cNvGrpSpPr/>
          <p:nvPr/>
        </p:nvGrpSpPr>
        <p:grpSpPr>
          <a:xfrm>
            <a:off x="1883955" y="3808700"/>
            <a:ext cx="162873" cy="351445"/>
            <a:chOff x="1883955" y="3808700"/>
            <a:chExt cx="162873" cy="351445"/>
          </a:xfrm>
        </p:grpSpPr>
        <p:sp>
          <p:nvSpPr>
            <p:cNvPr id="11735" name="Google Shape;11735;p72"/>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2"/>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7" name="Google Shape;11737;p72"/>
          <p:cNvGrpSpPr/>
          <p:nvPr/>
        </p:nvGrpSpPr>
        <p:grpSpPr>
          <a:xfrm>
            <a:off x="939156" y="3809209"/>
            <a:ext cx="192007" cy="351318"/>
            <a:chOff x="939156" y="3809209"/>
            <a:chExt cx="192007" cy="351318"/>
          </a:xfrm>
        </p:grpSpPr>
        <p:sp>
          <p:nvSpPr>
            <p:cNvPr id="11738" name="Google Shape;11738;p72"/>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2"/>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0" name="Google Shape;11740;p72"/>
          <p:cNvGrpSpPr/>
          <p:nvPr/>
        </p:nvGrpSpPr>
        <p:grpSpPr>
          <a:xfrm>
            <a:off x="2306167" y="3809845"/>
            <a:ext cx="193915" cy="349155"/>
            <a:chOff x="2306167" y="3809845"/>
            <a:chExt cx="193915" cy="349155"/>
          </a:xfrm>
        </p:grpSpPr>
        <p:sp>
          <p:nvSpPr>
            <p:cNvPr id="11741" name="Google Shape;11741;p72"/>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2"/>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2"/>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2"/>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2"/>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2"/>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2"/>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72"/>
          <p:cNvGrpSpPr/>
          <p:nvPr/>
        </p:nvGrpSpPr>
        <p:grpSpPr>
          <a:xfrm>
            <a:off x="1323901" y="3807173"/>
            <a:ext cx="356343" cy="356757"/>
            <a:chOff x="1323901" y="3807173"/>
            <a:chExt cx="356343" cy="356757"/>
          </a:xfrm>
        </p:grpSpPr>
        <p:sp>
          <p:nvSpPr>
            <p:cNvPr id="11749" name="Google Shape;11749;p72"/>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2"/>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2"/>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2"/>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2"/>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2"/>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2"/>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2"/>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2"/>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2"/>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2"/>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2"/>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2"/>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2"/>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2"/>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2"/>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2"/>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2"/>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2"/>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2"/>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2"/>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2"/>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2"/>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2"/>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3" name="Google Shape;11773;p72"/>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4" name="Google Shape;11774;p72"/>
          <p:cNvGrpSpPr/>
          <p:nvPr/>
        </p:nvGrpSpPr>
        <p:grpSpPr>
          <a:xfrm>
            <a:off x="859262" y="3353920"/>
            <a:ext cx="306759" cy="351445"/>
            <a:chOff x="859262" y="3353920"/>
            <a:chExt cx="306759" cy="351445"/>
          </a:xfrm>
        </p:grpSpPr>
        <p:sp>
          <p:nvSpPr>
            <p:cNvPr id="11775" name="Google Shape;11775;p72"/>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2"/>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2"/>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2"/>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2"/>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0" name="Google Shape;11780;p72"/>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1" name="Google Shape;11781;p72"/>
          <p:cNvGrpSpPr/>
          <p:nvPr/>
        </p:nvGrpSpPr>
        <p:grpSpPr>
          <a:xfrm>
            <a:off x="3967437" y="3837102"/>
            <a:ext cx="364708" cy="295405"/>
            <a:chOff x="3967437" y="3837102"/>
            <a:chExt cx="364708" cy="295405"/>
          </a:xfrm>
        </p:grpSpPr>
        <p:sp>
          <p:nvSpPr>
            <p:cNvPr id="11782" name="Google Shape;11782;p72"/>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2"/>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2"/>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2"/>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2"/>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7" name="Google Shape;11787;p72"/>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2"/>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2"/>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0" name="Google Shape;11790;p72"/>
          <p:cNvGrpSpPr/>
          <p:nvPr/>
        </p:nvGrpSpPr>
        <p:grpSpPr>
          <a:xfrm>
            <a:off x="5811827" y="3806451"/>
            <a:ext cx="283743" cy="308444"/>
            <a:chOff x="5964227" y="3858701"/>
            <a:chExt cx="283743" cy="308444"/>
          </a:xfrm>
        </p:grpSpPr>
        <p:sp>
          <p:nvSpPr>
            <p:cNvPr id="11791" name="Google Shape;11791;p72"/>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2"/>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2"/>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2"/>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5" name="Google Shape;11795;p72"/>
          <p:cNvGrpSpPr/>
          <p:nvPr/>
        </p:nvGrpSpPr>
        <p:grpSpPr>
          <a:xfrm>
            <a:off x="6243508" y="3873073"/>
            <a:ext cx="320372" cy="213602"/>
            <a:chOff x="6395908" y="3873073"/>
            <a:chExt cx="320372" cy="213602"/>
          </a:xfrm>
        </p:grpSpPr>
        <p:sp>
          <p:nvSpPr>
            <p:cNvPr id="11796" name="Google Shape;11796;p72"/>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2"/>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2"/>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2"/>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2"/>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2"/>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2"/>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2"/>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2"/>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2"/>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72"/>
          <p:cNvGrpSpPr/>
          <p:nvPr/>
        </p:nvGrpSpPr>
        <p:grpSpPr>
          <a:xfrm>
            <a:off x="7262890" y="3802816"/>
            <a:ext cx="357138" cy="352018"/>
            <a:chOff x="7415290" y="3802816"/>
            <a:chExt cx="357138" cy="352018"/>
          </a:xfrm>
        </p:grpSpPr>
        <p:sp>
          <p:nvSpPr>
            <p:cNvPr id="11807" name="Google Shape;11807;p72"/>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2"/>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2"/>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2"/>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2"/>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2"/>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2"/>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2"/>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5" name="Google Shape;11815;p72"/>
          <p:cNvGrpSpPr/>
          <p:nvPr/>
        </p:nvGrpSpPr>
        <p:grpSpPr>
          <a:xfrm>
            <a:off x="6737312" y="3833413"/>
            <a:ext cx="355230" cy="293401"/>
            <a:chOff x="6889712" y="3833413"/>
            <a:chExt cx="355230" cy="293401"/>
          </a:xfrm>
        </p:grpSpPr>
        <p:sp>
          <p:nvSpPr>
            <p:cNvPr id="11816" name="Google Shape;11816;p72"/>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2"/>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2"/>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2"/>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2"/>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72"/>
          <p:cNvGrpSpPr/>
          <p:nvPr/>
        </p:nvGrpSpPr>
        <p:grpSpPr>
          <a:xfrm>
            <a:off x="7707152" y="3835870"/>
            <a:ext cx="282318" cy="337168"/>
            <a:chOff x="1635875" y="237775"/>
            <a:chExt cx="4370250" cy="5219325"/>
          </a:xfrm>
        </p:grpSpPr>
        <p:sp>
          <p:nvSpPr>
            <p:cNvPr id="11822" name="Google Shape;11822;p72"/>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2"/>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72"/>
          <p:cNvGrpSpPr/>
          <p:nvPr/>
        </p:nvGrpSpPr>
        <p:grpSpPr>
          <a:xfrm>
            <a:off x="3103963" y="3361140"/>
            <a:ext cx="297886" cy="337578"/>
            <a:chOff x="3103963" y="3361140"/>
            <a:chExt cx="297886" cy="337578"/>
          </a:xfrm>
        </p:grpSpPr>
        <p:sp>
          <p:nvSpPr>
            <p:cNvPr id="11825" name="Google Shape;11825;p72"/>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2"/>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2"/>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2"/>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2"/>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2"/>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2"/>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2"/>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2"/>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2"/>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2"/>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2"/>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2"/>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2"/>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2"/>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2"/>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2"/>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2"/>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2"/>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2"/>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72"/>
          <p:cNvGrpSpPr/>
          <p:nvPr/>
        </p:nvGrpSpPr>
        <p:grpSpPr>
          <a:xfrm>
            <a:off x="2667821" y="3361108"/>
            <a:ext cx="273046" cy="337801"/>
            <a:chOff x="2667821" y="3361108"/>
            <a:chExt cx="273046" cy="337801"/>
          </a:xfrm>
        </p:grpSpPr>
        <p:sp>
          <p:nvSpPr>
            <p:cNvPr id="11850" name="Google Shape;11850;p72"/>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2"/>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2"/>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2"/>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2"/>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2"/>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2"/>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2"/>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2"/>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2"/>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2"/>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2"/>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2"/>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2"/>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2"/>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2"/>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2"/>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2"/>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2"/>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72"/>
          <p:cNvGrpSpPr/>
          <p:nvPr/>
        </p:nvGrpSpPr>
        <p:grpSpPr>
          <a:xfrm>
            <a:off x="2212469" y="3360313"/>
            <a:ext cx="282715" cy="338660"/>
            <a:chOff x="2212469" y="3360313"/>
            <a:chExt cx="282715" cy="338660"/>
          </a:xfrm>
        </p:grpSpPr>
        <p:sp>
          <p:nvSpPr>
            <p:cNvPr id="11870" name="Google Shape;11870;p72"/>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2"/>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2"/>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72"/>
          <p:cNvGrpSpPr/>
          <p:nvPr/>
        </p:nvGrpSpPr>
        <p:grpSpPr>
          <a:xfrm>
            <a:off x="1768821" y="3361108"/>
            <a:ext cx="278739" cy="339073"/>
            <a:chOff x="1768821" y="3361108"/>
            <a:chExt cx="278739" cy="339073"/>
          </a:xfrm>
        </p:grpSpPr>
        <p:sp>
          <p:nvSpPr>
            <p:cNvPr id="11874" name="Google Shape;11874;p72"/>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2"/>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2"/>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2"/>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2"/>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2"/>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2"/>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2"/>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2"/>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2"/>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2"/>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72"/>
          <p:cNvGrpSpPr/>
          <p:nvPr/>
        </p:nvGrpSpPr>
        <p:grpSpPr>
          <a:xfrm>
            <a:off x="5337883" y="3336873"/>
            <a:ext cx="307141" cy="376826"/>
            <a:chOff x="5337883" y="3336873"/>
            <a:chExt cx="307141" cy="376826"/>
          </a:xfrm>
        </p:grpSpPr>
        <p:sp>
          <p:nvSpPr>
            <p:cNvPr id="11886" name="Google Shape;11886;p72"/>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2"/>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72"/>
          <p:cNvGrpSpPr/>
          <p:nvPr/>
        </p:nvGrpSpPr>
        <p:grpSpPr>
          <a:xfrm>
            <a:off x="4883835" y="3337255"/>
            <a:ext cx="323425" cy="377557"/>
            <a:chOff x="4883835" y="3337255"/>
            <a:chExt cx="323425" cy="377557"/>
          </a:xfrm>
        </p:grpSpPr>
        <p:sp>
          <p:nvSpPr>
            <p:cNvPr id="11889" name="Google Shape;11889;p72"/>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2"/>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2"/>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72"/>
          <p:cNvGrpSpPr/>
          <p:nvPr/>
        </p:nvGrpSpPr>
        <p:grpSpPr>
          <a:xfrm>
            <a:off x="6193310" y="3407289"/>
            <a:ext cx="352590" cy="237488"/>
            <a:chOff x="6193310" y="3407289"/>
            <a:chExt cx="352590" cy="237488"/>
          </a:xfrm>
        </p:grpSpPr>
        <p:sp>
          <p:nvSpPr>
            <p:cNvPr id="11893" name="Google Shape;11893;p72"/>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2"/>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2"/>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2"/>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2"/>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72"/>
          <p:cNvGrpSpPr/>
          <p:nvPr/>
        </p:nvGrpSpPr>
        <p:grpSpPr>
          <a:xfrm>
            <a:off x="6637117" y="3397843"/>
            <a:ext cx="353735" cy="254504"/>
            <a:chOff x="6637117" y="3397843"/>
            <a:chExt cx="353735" cy="254504"/>
          </a:xfrm>
        </p:grpSpPr>
        <p:sp>
          <p:nvSpPr>
            <p:cNvPr id="11899" name="Google Shape;11899;p72"/>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2"/>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2"/>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2"/>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2"/>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2"/>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72"/>
          <p:cNvGrpSpPr/>
          <p:nvPr/>
        </p:nvGrpSpPr>
        <p:grpSpPr>
          <a:xfrm>
            <a:off x="7075994" y="3349531"/>
            <a:ext cx="360637" cy="352336"/>
            <a:chOff x="7075994" y="3349531"/>
            <a:chExt cx="360637" cy="352336"/>
          </a:xfrm>
        </p:grpSpPr>
        <p:sp>
          <p:nvSpPr>
            <p:cNvPr id="11906" name="Google Shape;11906;p72"/>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2"/>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2"/>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2"/>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2"/>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2"/>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2"/>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3" name="Google Shape;11913;p72"/>
          <p:cNvGrpSpPr/>
          <p:nvPr/>
        </p:nvGrpSpPr>
        <p:grpSpPr>
          <a:xfrm>
            <a:off x="7651983" y="3349181"/>
            <a:ext cx="107183" cy="352399"/>
            <a:chOff x="7651983" y="3349181"/>
            <a:chExt cx="107183" cy="352399"/>
          </a:xfrm>
        </p:grpSpPr>
        <p:sp>
          <p:nvSpPr>
            <p:cNvPr id="11914" name="Google Shape;11914;p72"/>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2"/>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6" name="Google Shape;11916;p72"/>
          <p:cNvGrpSpPr/>
          <p:nvPr/>
        </p:nvGrpSpPr>
        <p:grpSpPr>
          <a:xfrm>
            <a:off x="7973468" y="3382322"/>
            <a:ext cx="352590" cy="287072"/>
            <a:chOff x="7973468" y="3382322"/>
            <a:chExt cx="352590" cy="287072"/>
          </a:xfrm>
        </p:grpSpPr>
        <p:sp>
          <p:nvSpPr>
            <p:cNvPr id="11917" name="Google Shape;11917;p72"/>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2"/>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2"/>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2"/>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2"/>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2"/>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2"/>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2"/>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2"/>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2"/>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2"/>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2"/>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1932" name="Shape 11932"/>
        <p:cNvGrpSpPr/>
        <p:nvPr/>
      </p:nvGrpSpPr>
      <p:grpSpPr>
        <a:xfrm>
          <a:off x="0" y="0"/>
          <a:ext cx="0" cy="0"/>
          <a:chOff x="0" y="0"/>
          <a:chExt cx="0" cy="0"/>
        </a:xfrm>
      </p:grpSpPr>
      <p:sp>
        <p:nvSpPr>
          <p:cNvPr id="11933" name="Google Shape;11933;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934" name="Google Shape;11934;p73"/>
          <p:cNvGrpSpPr/>
          <p:nvPr/>
        </p:nvGrpSpPr>
        <p:grpSpPr>
          <a:xfrm>
            <a:off x="849677" y="1500658"/>
            <a:ext cx="347872" cy="347488"/>
            <a:chOff x="849677" y="1500658"/>
            <a:chExt cx="347872" cy="347488"/>
          </a:xfrm>
        </p:grpSpPr>
        <p:sp>
          <p:nvSpPr>
            <p:cNvPr id="11935" name="Google Shape;11935;p73"/>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3"/>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3"/>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3"/>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3"/>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3"/>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1" name="Google Shape;11941;p73"/>
          <p:cNvGrpSpPr/>
          <p:nvPr/>
        </p:nvGrpSpPr>
        <p:grpSpPr>
          <a:xfrm>
            <a:off x="1415853" y="1500658"/>
            <a:ext cx="315872" cy="347488"/>
            <a:chOff x="1415853" y="1500658"/>
            <a:chExt cx="315872" cy="347488"/>
          </a:xfrm>
        </p:grpSpPr>
        <p:sp>
          <p:nvSpPr>
            <p:cNvPr id="11942" name="Google Shape;11942;p73"/>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3"/>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3"/>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3"/>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73"/>
          <p:cNvGrpSpPr/>
          <p:nvPr/>
        </p:nvGrpSpPr>
        <p:grpSpPr>
          <a:xfrm>
            <a:off x="4697389" y="1500658"/>
            <a:ext cx="347520" cy="347104"/>
            <a:chOff x="4697389" y="1500658"/>
            <a:chExt cx="347520" cy="347104"/>
          </a:xfrm>
        </p:grpSpPr>
        <p:sp>
          <p:nvSpPr>
            <p:cNvPr id="11947" name="Google Shape;11947;p73"/>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3"/>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3"/>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73"/>
          <p:cNvGrpSpPr/>
          <p:nvPr/>
        </p:nvGrpSpPr>
        <p:grpSpPr>
          <a:xfrm>
            <a:off x="3603533" y="1964946"/>
            <a:ext cx="347520" cy="353760"/>
            <a:chOff x="3603533" y="1964946"/>
            <a:chExt cx="347520" cy="353760"/>
          </a:xfrm>
        </p:grpSpPr>
        <p:sp>
          <p:nvSpPr>
            <p:cNvPr id="11951" name="Google Shape;11951;p73"/>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3"/>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3"/>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73"/>
          <p:cNvGrpSpPr/>
          <p:nvPr/>
        </p:nvGrpSpPr>
        <p:grpSpPr>
          <a:xfrm>
            <a:off x="1950765" y="1964338"/>
            <a:ext cx="357792" cy="352448"/>
            <a:chOff x="1950765" y="1964338"/>
            <a:chExt cx="357792" cy="352448"/>
          </a:xfrm>
        </p:grpSpPr>
        <p:sp>
          <p:nvSpPr>
            <p:cNvPr id="11955" name="Google Shape;11955;p73"/>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3"/>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3"/>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3"/>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9" name="Google Shape;11959;p73"/>
          <p:cNvGrpSpPr/>
          <p:nvPr/>
        </p:nvGrpSpPr>
        <p:grpSpPr>
          <a:xfrm>
            <a:off x="7435629" y="1964690"/>
            <a:ext cx="367712" cy="353248"/>
            <a:chOff x="7435629" y="1964690"/>
            <a:chExt cx="367712" cy="353248"/>
          </a:xfrm>
        </p:grpSpPr>
        <p:sp>
          <p:nvSpPr>
            <p:cNvPr id="11960" name="Google Shape;11960;p73"/>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3"/>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3"/>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3"/>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73"/>
          <p:cNvGrpSpPr/>
          <p:nvPr/>
        </p:nvGrpSpPr>
        <p:grpSpPr>
          <a:xfrm>
            <a:off x="2512749" y="1965042"/>
            <a:ext cx="333024" cy="352896"/>
            <a:chOff x="2512749" y="1965042"/>
            <a:chExt cx="333024" cy="352896"/>
          </a:xfrm>
        </p:grpSpPr>
        <p:sp>
          <p:nvSpPr>
            <p:cNvPr id="11965" name="Google Shape;11965;p73"/>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3"/>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3"/>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3"/>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3"/>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0" name="Google Shape;11970;p73"/>
          <p:cNvGrpSpPr/>
          <p:nvPr/>
        </p:nvGrpSpPr>
        <p:grpSpPr>
          <a:xfrm>
            <a:off x="1398317" y="1981778"/>
            <a:ext cx="365792" cy="335392"/>
            <a:chOff x="1398317" y="1981778"/>
            <a:chExt cx="365792" cy="335392"/>
          </a:xfrm>
        </p:grpSpPr>
        <p:sp>
          <p:nvSpPr>
            <p:cNvPr id="11971" name="Google Shape;11971;p73"/>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3"/>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3"/>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3"/>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3"/>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3"/>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7" name="Google Shape;11977;p73"/>
          <p:cNvGrpSpPr/>
          <p:nvPr/>
        </p:nvGrpSpPr>
        <p:grpSpPr>
          <a:xfrm>
            <a:off x="3052237" y="2003570"/>
            <a:ext cx="353600" cy="314752"/>
            <a:chOff x="3052237" y="2003570"/>
            <a:chExt cx="353600" cy="314752"/>
          </a:xfrm>
        </p:grpSpPr>
        <p:sp>
          <p:nvSpPr>
            <p:cNvPr id="11978" name="Google Shape;11978;p73"/>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3"/>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3"/>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1" name="Google Shape;11981;p73"/>
          <p:cNvGrpSpPr/>
          <p:nvPr/>
        </p:nvGrpSpPr>
        <p:grpSpPr>
          <a:xfrm>
            <a:off x="1404013" y="2958066"/>
            <a:ext cx="368096" cy="223968"/>
            <a:chOff x="1404013" y="2958066"/>
            <a:chExt cx="368096" cy="223968"/>
          </a:xfrm>
        </p:grpSpPr>
        <p:sp>
          <p:nvSpPr>
            <p:cNvPr id="11982" name="Google Shape;11982;p73"/>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3"/>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4" name="Google Shape;11984;p73"/>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3"/>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6" name="Google Shape;11986;p73"/>
          <p:cNvGrpSpPr/>
          <p:nvPr/>
        </p:nvGrpSpPr>
        <p:grpSpPr>
          <a:xfrm>
            <a:off x="1951149" y="2885202"/>
            <a:ext cx="370368" cy="367328"/>
            <a:chOff x="1951149" y="2885202"/>
            <a:chExt cx="370368" cy="367328"/>
          </a:xfrm>
        </p:grpSpPr>
        <p:sp>
          <p:nvSpPr>
            <p:cNvPr id="11987" name="Google Shape;11987;p73"/>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3"/>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3"/>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0" name="Google Shape;11990;p73"/>
          <p:cNvGrpSpPr/>
          <p:nvPr/>
        </p:nvGrpSpPr>
        <p:grpSpPr>
          <a:xfrm>
            <a:off x="2501677" y="2906162"/>
            <a:ext cx="367328" cy="327296"/>
            <a:chOff x="2501677" y="2906162"/>
            <a:chExt cx="367328" cy="327296"/>
          </a:xfrm>
        </p:grpSpPr>
        <p:sp>
          <p:nvSpPr>
            <p:cNvPr id="11991" name="Google Shape;11991;p73"/>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3"/>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3"/>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4" name="Google Shape;11994;p73"/>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5" name="Google Shape;11995;p73"/>
          <p:cNvGrpSpPr/>
          <p:nvPr/>
        </p:nvGrpSpPr>
        <p:grpSpPr>
          <a:xfrm>
            <a:off x="3050317" y="2893714"/>
            <a:ext cx="367712" cy="354240"/>
            <a:chOff x="3050317" y="2893714"/>
            <a:chExt cx="367712" cy="354240"/>
          </a:xfrm>
        </p:grpSpPr>
        <p:sp>
          <p:nvSpPr>
            <p:cNvPr id="11996" name="Google Shape;11996;p73"/>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3"/>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8" name="Google Shape;11998;p73"/>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3"/>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0" name="Google Shape;12000;p73"/>
          <p:cNvGrpSpPr/>
          <p:nvPr/>
        </p:nvGrpSpPr>
        <p:grpSpPr>
          <a:xfrm>
            <a:off x="7531277" y="2886354"/>
            <a:ext cx="185184" cy="367296"/>
            <a:chOff x="7531277" y="2886354"/>
            <a:chExt cx="185184" cy="367296"/>
          </a:xfrm>
        </p:grpSpPr>
        <p:sp>
          <p:nvSpPr>
            <p:cNvPr id="12001" name="Google Shape;12001;p73"/>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3"/>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3"/>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73"/>
          <p:cNvGrpSpPr/>
          <p:nvPr/>
        </p:nvGrpSpPr>
        <p:grpSpPr>
          <a:xfrm>
            <a:off x="6926637" y="2886738"/>
            <a:ext cx="297184" cy="367296"/>
            <a:chOff x="6926637" y="2886738"/>
            <a:chExt cx="297184" cy="367296"/>
          </a:xfrm>
        </p:grpSpPr>
        <p:sp>
          <p:nvSpPr>
            <p:cNvPr id="12005" name="Google Shape;12005;p73"/>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3"/>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3"/>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8" name="Google Shape;12008;p73"/>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3"/>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0" name="Google Shape;12010;p73"/>
          <p:cNvGrpSpPr/>
          <p:nvPr/>
        </p:nvGrpSpPr>
        <p:grpSpPr>
          <a:xfrm>
            <a:off x="6340653" y="2886354"/>
            <a:ext cx="370368" cy="368064"/>
            <a:chOff x="6340653" y="2886354"/>
            <a:chExt cx="370368" cy="368064"/>
          </a:xfrm>
        </p:grpSpPr>
        <p:sp>
          <p:nvSpPr>
            <p:cNvPr id="12011" name="Google Shape;12011;p73"/>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3"/>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3"/>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3"/>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3"/>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3"/>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73"/>
          <p:cNvGrpSpPr/>
          <p:nvPr/>
        </p:nvGrpSpPr>
        <p:grpSpPr>
          <a:xfrm>
            <a:off x="5246797" y="1981426"/>
            <a:ext cx="354752" cy="336512"/>
            <a:chOff x="5246797" y="1981426"/>
            <a:chExt cx="354752" cy="336512"/>
          </a:xfrm>
        </p:grpSpPr>
        <p:sp>
          <p:nvSpPr>
            <p:cNvPr id="12018" name="Google Shape;12018;p73"/>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3"/>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73"/>
          <p:cNvGrpSpPr/>
          <p:nvPr/>
        </p:nvGrpSpPr>
        <p:grpSpPr>
          <a:xfrm>
            <a:off x="4148749" y="2102066"/>
            <a:ext cx="355136" cy="216256"/>
            <a:chOff x="4148749" y="2102066"/>
            <a:chExt cx="355136" cy="216256"/>
          </a:xfrm>
        </p:grpSpPr>
        <p:sp>
          <p:nvSpPr>
            <p:cNvPr id="12021" name="Google Shape;12021;p73"/>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3"/>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73"/>
          <p:cNvGrpSpPr/>
          <p:nvPr/>
        </p:nvGrpSpPr>
        <p:grpSpPr>
          <a:xfrm>
            <a:off x="5794669" y="2001426"/>
            <a:ext cx="354752" cy="315360"/>
            <a:chOff x="5794669" y="2001426"/>
            <a:chExt cx="354752" cy="315360"/>
          </a:xfrm>
        </p:grpSpPr>
        <p:sp>
          <p:nvSpPr>
            <p:cNvPr id="12024" name="Google Shape;12024;p73"/>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3"/>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6" name="Google Shape;12026;p73"/>
          <p:cNvGrpSpPr/>
          <p:nvPr/>
        </p:nvGrpSpPr>
        <p:grpSpPr>
          <a:xfrm>
            <a:off x="6345229" y="2029842"/>
            <a:ext cx="352832" cy="289216"/>
            <a:chOff x="6345229" y="2029842"/>
            <a:chExt cx="352832" cy="289216"/>
          </a:xfrm>
        </p:grpSpPr>
        <p:sp>
          <p:nvSpPr>
            <p:cNvPr id="12027" name="Google Shape;12027;p73"/>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3"/>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9" name="Google Shape;12029;p73"/>
          <p:cNvGrpSpPr/>
          <p:nvPr/>
        </p:nvGrpSpPr>
        <p:grpSpPr>
          <a:xfrm>
            <a:off x="4697389" y="2036338"/>
            <a:ext cx="354752" cy="281984"/>
            <a:chOff x="4697389" y="2036338"/>
            <a:chExt cx="354752" cy="281984"/>
          </a:xfrm>
        </p:grpSpPr>
        <p:sp>
          <p:nvSpPr>
            <p:cNvPr id="12030" name="Google Shape;12030;p73"/>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3"/>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2" name="Google Shape;12032;p73"/>
          <p:cNvGrpSpPr/>
          <p:nvPr/>
        </p:nvGrpSpPr>
        <p:grpSpPr>
          <a:xfrm>
            <a:off x="1404013" y="2424754"/>
            <a:ext cx="353600" cy="354944"/>
            <a:chOff x="1404013" y="2424754"/>
            <a:chExt cx="353600" cy="354944"/>
          </a:xfrm>
        </p:grpSpPr>
        <p:sp>
          <p:nvSpPr>
            <p:cNvPr id="12033" name="Google Shape;12033;p73"/>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3"/>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3"/>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3"/>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3"/>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8" name="Google Shape;12038;p73"/>
          <p:cNvGrpSpPr/>
          <p:nvPr/>
        </p:nvGrpSpPr>
        <p:grpSpPr>
          <a:xfrm>
            <a:off x="854253" y="2428274"/>
            <a:ext cx="355104" cy="351040"/>
            <a:chOff x="854253" y="2428274"/>
            <a:chExt cx="355104" cy="351040"/>
          </a:xfrm>
        </p:grpSpPr>
        <p:sp>
          <p:nvSpPr>
            <p:cNvPr id="12039" name="Google Shape;12039;p73"/>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3"/>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73"/>
          <p:cNvGrpSpPr/>
          <p:nvPr/>
        </p:nvGrpSpPr>
        <p:grpSpPr>
          <a:xfrm>
            <a:off x="6896909" y="2440946"/>
            <a:ext cx="354752" cy="275904"/>
            <a:chOff x="6896909" y="2440946"/>
            <a:chExt cx="354752" cy="275904"/>
          </a:xfrm>
        </p:grpSpPr>
        <p:sp>
          <p:nvSpPr>
            <p:cNvPr id="12042" name="Google Shape;12042;p73"/>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3"/>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4" name="Google Shape;12044;p73"/>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5" name="Google Shape;12045;p73"/>
          <p:cNvGrpSpPr/>
          <p:nvPr/>
        </p:nvGrpSpPr>
        <p:grpSpPr>
          <a:xfrm>
            <a:off x="5265069" y="2424754"/>
            <a:ext cx="321984" cy="354560"/>
            <a:chOff x="5265069" y="2424754"/>
            <a:chExt cx="321984" cy="354560"/>
          </a:xfrm>
        </p:grpSpPr>
        <p:sp>
          <p:nvSpPr>
            <p:cNvPr id="12046" name="Google Shape;12046;p73"/>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3"/>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8" name="Google Shape;12048;p73"/>
          <p:cNvGrpSpPr/>
          <p:nvPr/>
        </p:nvGrpSpPr>
        <p:grpSpPr>
          <a:xfrm>
            <a:off x="4150669" y="2466770"/>
            <a:ext cx="355104" cy="259584"/>
            <a:chOff x="4150669" y="2466770"/>
            <a:chExt cx="355104" cy="259584"/>
          </a:xfrm>
        </p:grpSpPr>
        <p:sp>
          <p:nvSpPr>
            <p:cNvPr id="12049" name="Google Shape;12049;p73"/>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3"/>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3"/>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3"/>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73"/>
          <p:cNvGrpSpPr/>
          <p:nvPr/>
        </p:nvGrpSpPr>
        <p:grpSpPr>
          <a:xfrm>
            <a:off x="4699693" y="2424946"/>
            <a:ext cx="354336" cy="353984"/>
            <a:chOff x="4699693" y="2424946"/>
            <a:chExt cx="354336" cy="353984"/>
          </a:xfrm>
        </p:grpSpPr>
        <p:sp>
          <p:nvSpPr>
            <p:cNvPr id="12054" name="Google Shape;12054;p73"/>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3"/>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56" name="Google Shape;12056;p73"/>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3"/>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58" name="Google Shape;12058;p73"/>
          <p:cNvGrpSpPr/>
          <p:nvPr/>
        </p:nvGrpSpPr>
        <p:grpSpPr>
          <a:xfrm>
            <a:off x="1953037" y="2552242"/>
            <a:ext cx="355136" cy="227072"/>
            <a:chOff x="1953037" y="2552242"/>
            <a:chExt cx="355136" cy="227072"/>
          </a:xfrm>
        </p:grpSpPr>
        <p:sp>
          <p:nvSpPr>
            <p:cNvPr id="12059" name="Google Shape;12059;p73"/>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3"/>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1" name="Google Shape;12061;p73"/>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2" name="Google Shape;12062;p73"/>
          <p:cNvGrpSpPr/>
          <p:nvPr/>
        </p:nvGrpSpPr>
        <p:grpSpPr>
          <a:xfrm>
            <a:off x="2500941" y="2527218"/>
            <a:ext cx="355104" cy="250944"/>
            <a:chOff x="2500941" y="2527218"/>
            <a:chExt cx="355104" cy="250944"/>
          </a:xfrm>
        </p:grpSpPr>
        <p:sp>
          <p:nvSpPr>
            <p:cNvPr id="12063" name="Google Shape;12063;p73"/>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3"/>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3"/>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3"/>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3"/>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8" name="Google Shape;12068;p73"/>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9" name="Google Shape;12069;p73"/>
          <p:cNvGrpSpPr/>
          <p:nvPr/>
        </p:nvGrpSpPr>
        <p:grpSpPr>
          <a:xfrm>
            <a:off x="7993805" y="2427122"/>
            <a:ext cx="356256" cy="351808"/>
            <a:chOff x="7993805" y="2427122"/>
            <a:chExt cx="356256" cy="351808"/>
          </a:xfrm>
        </p:grpSpPr>
        <p:sp>
          <p:nvSpPr>
            <p:cNvPr id="12070" name="Google Shape;12070;p73"/>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3"/>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3"/>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3" name="Google Shape;12073;p73"/>
          <p:cNvGrpSpPr/>
          <p:nvPr/>
        </p:nvGrpSpPr>
        <p:grpSpPr>
          <a:xfrm>
            <a:off x="878637" y="1965010"/>
            <a:ext cx="308640" cy="353312"/>
            <a:chOff x="878637" y="1965010"/>
            <a:chExt cx="308640" cy="353312"/>
          </a:xfrm>
        </p:grpSpPr>
        <p:sp>
          <p:nvSpPr>
            <p:cNvPr id="12074" name="Google Shape;12074;p73"/>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3"/>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3"/>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7" name="Google Shape;12077;p73"/>
          <p:cNvGrpSpPr/>
          <p:nvPr/>
        </p:nvGrpSpPr>
        <p:grpSpPr>
          <a:xfrm>
            <a:off x="6896141" y="1964722"/>
            <a:ext cx="348256" cy="352448"/>
            <a:chOff x="6896141" y="1964722"/>
            <a:chExt cx="348256" cy="352448"/>
          </a:xfrm>
        </p:grpSpPr>
        <p:sp>
          <p:nvSpPr>
            <p:cNvPr id="12078" name="Google Shape;12078;p73"/>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3"/>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3"/>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73"/>
          <p:cNvGrpSpPr/>
          <p:nvPr/>
        </p:nvGrpSpPr>
        <p:grpSpPr>
          <a:xfrm>
            <a:off x="7989997" y="2015378"/>
            <a:ext cx="355136" cy="303328"/>
            <a:chOff x="7989997" y="2015378"/>
            <a:chExt cx="355136" cy="303328"/>
          </a:xfrm>
        </p:grpSpPr>
        <p:sp>
          <p:nvSpPr>
            <p:cNvPr id="12082" name="Google Shape;12082;p73"/>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3"/>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3"/>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73"/>
          <p:cNvGrpSpPr/>
          <p:nvPr/>
        </p:nvGrpSpPr>
        <p:grpSpPr>
          <a:xfrm>
            <a:off x="3598221" y="1509362"/>
            <a:ext cx="348640" cy="330784"/>
            <a:chOff x="3598221" y="1509362"/>
            <a:chExt cx="348640" cy="330784"/>
          </a:xfrm>
        </p:grpSpPr>
        <p:sp>
          <p:nvSpPr>
            <p:cNvPr id="12086" name="Google Shape;12086;p73"/>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3"/>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3"/>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3"/>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73"/>
          <p:cNvGrpSpPr/>
          <p:nvPr/>
        </p:nvGrpSpPr>
        <p:grpSpPr>
          <a:xfrm>
            <a:off x="5246797" y="1500658"/>
            <a:ext cx="347872" cy="347488"/>
            <a:chOff x="5246797" y="1500658"/>
            <a:chExt cx="347872" cy="347488"/>
          </a:xfrm>
        </p:grpSpPr>
        <p:sp>
          <p:nvSpPr>
            <p:cNvPr id="12091" name="Google Shape;12091;p73"/>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3"/>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3"/>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3"/>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5" name="Google Shape;12095;p73"/>
          <p:cNvGrpSpPr/>
          <p:nvPr/>
        </p:nvGrpSpPr>
        <p:grpSpPr>
          <a:xfrm>
            <a:off x="5796589" y="1500658"/>
            <a:ext cx="349024" cy="346752"/>
            <a:chOff x="5796589" y="1500658"/>
            <a:chExt cx="349024" cy="346752"/>
          </a:xfrm>
        </p:grpSpPr>
        <p:sp>
          <p:nvSpPr>
            <p:cNvPr id="12096" name="Google Shape;12096;p73"/>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7" name="Google Shape;12097;p73"/>
            <p:cNvGrpSpPr/>
            <p:nvPr/>
          </p:nvGrpSpPr>
          <p:grpSpPr>
            <a:xfrm>
              <a:off x="5796589" y="1500658"/>
              <a:ext cx="349024" cy="346752"/>
              <a:chOff x="5796589" y="1500658"/>
              <a:chExt cx="349024" cy="346752"/>
            </a:xfrm>
          </p:grpSpPr>
          <p:sp>
            <p:nvSpPr>
              <p:cNvPr id="12098" name="Google Shape;12098;p73"/>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3"/>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3"/>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3"/>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02" name="Google Shape;12102;p73"/>
          <p:cNvGrpSpPr/>
          <p:nvPr/>
        </p:nvGrpSpPr>
        <p:grpSpPr>
          <a:xfrm>
            <a:off x="6895373" y="1502578"/>
            <a:ext cx="348640" cy="343296"/>
            <a:chOff x="6895373" y="1502578"/>
            <a:chExt cx="348640" cy="343296"/>
          </a:xfrm>
        </p:grpSpPr>
        <p:sp>
          <p:nvSpPr>
            <p:cNvPr id="12103" name="Google Shape;12103;p73"/>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3"/>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3"/>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73"/>
          <p:cNvGrpSpPr/>
          <p:nvPr/>
        </p:nvGrpSpPr>
        <p:grpSpPr>
          <a:xfrm>
            <a:off x="4147597" y="1505458"/>
            <a:ext cx="347904" cy="336992"/>
            <a:chOff x="4147597" y="1505458"/>
            <a:chExt cx="347904" cy="336992"/>
          </a:xfrm>
        </p:grpSpPr>
        <p:sp>
          <p:nvSpPr>
            <p:cNvPr id="12107" name="Google Shape;12107;p73"/>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3"/>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3"/>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3"/>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3"/>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3"/>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3"/>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4" name="Google Shape;12114;p73"/>
          <p:cNvGrpSpPr/>
          <p:nvPr/>
        </p:nvGrpSpPr>
        <p:grpSpPr>
          <a:xfrm>
            <a:off x="2499405" y="1499890"/>
            <a:ext cx="347488" cy="348256"/>
            <a:chOff x="2499405" y="1499890"/>
            <a:chExt cx="347488" cy="348256"/>
          </a:xfrm>
        </p:grpSpPr>
        <p:sp>
          <p:nvSpPr>
            <p:cNvPr id="12115" name="Google Shape;12115;p73"/>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3"/>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3"/>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3"/>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3"/>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73"/>
          <p:cNvGrpSpPr/>
          <p:nvPr/>
        </p:nvGrpSpPr>
        <p:grpSpPr>
          <a:xfrm>
            <a:off x="1956845" y="1500498"/>
            <a:ext cx="331520" cy="348032"/>
            <a:chOff x="1956845" y="1500498"/>
            <a:chExt cx="331520" cy="348032"/>
          </a:xfrm>
        </p:grpSpPr>
        <p:sp>
          <p:nvSpPr>
            <p:cNvPr id="12121" name="Google Shape;12121;p73"/>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3"/>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3"/>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3"/>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3"/>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3"/>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3"/>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3"/>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3"/>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3"/>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3"/>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3"/>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3" name="Google Shape;12133;p73"/>
          <p:cNvGrpSpPr/>
          <p:nvPr/>
        </p:nvGrpSpPr>
        <p:grpSpPr>
          <a:xfrm>
            <a:off x="6345613" y="1549874"/>
            <a:ext cx="348640" cy="250656"/>
            <a:chOff x="6345613" y="1549874"/>
            <a:chExt cx="348640" cy="250656"/>
          </a:xfrm>
        </p:grpSpPr>
        <p:sp>
          <p:nvSpPr>
            <p:cNvPr id="12134" name="Google Shape;12134;p73"/>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3"/>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3"/>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3"/>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3"/>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3"/>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73"/>
          <p:cNvGrpSpPr/>
          <p:nvPr/>
        </p:nvGrpSpPr>
        <p:grpSpPr>
          <a:xfrm>
            <a:off x="7444781" y="1507026"/>
            <a:ext cx="348640" cy="334272"/>
            <a:chOff x="7444781" y="1507026"/>
            <a:chExt cx="348640" cy="334272"/>
          </a:xfrm>
        </p:grpSpPr>
        <p:sp>
          <p:nvSpPr>
            <p:cNvPr id="12141" name="Google Shape;12141;p73"/>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3"/>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3"/>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3"/>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3"/>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6" name="Google Shape;12146;p73"/>
          <p:cNvGrpSpPr/>
          <p:nvPr/>
        </p:nvGrpSpPr>
        <p:grpSpPr>
          <a:xfrm>
            <a:off x="7995341" y="1506738"/>
            <a:ext cx="347872" cy="334944"/>
            <a:chOff x="7995341" y="1506738"/>
            <a:chExt cx="347872" cy="334944"/>
          </a:xfrm>
        </p:grpSpPr>
        <p:sp>
          <p:nvSpPr>
            <p:cNvPr id="12147" name="Google Shape;12147;p73"/>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3"/>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3"/>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3"/>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3"/>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3"/>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73"/>
          <p:cNvGrpSpPr/>
          <p:nvPr/>
        </p:nvGrpSpPr>
        <p:grpSpPr>
          <a:xfrm>
            <a:off x="3048045" y="1522930"/>
            <a:ext cx="347872" cy="303904"/>
            <a:chOff x="3048045" y="1522930"/>
            <a:chExt cx="347872" cy="303904"/>
          </a:xfrm>
        </p:grpSpPr>
        <p:sp>
          <p:nvSpPr>
            <p:cNvPr id="12154" name="Google Shape;12154;p73"/>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5" name="Google Shape;12155;p73"/>
            <p:cNvGrpSpPr/>
            <p:nvPr/>
          </p:nvGrpSpPr>
          <p:grpSpPr>
            <a:xfrm>
              <a:off x="3048045" y="1522930"/>
              <a:ext cx="347872" cy="303904"/>
              <a:chOff x="3048045" y="1522930"/>
              <a:chExt cx="347872" cy="303904"/>
            </a:xfrm>
          </p:grpSpPr>
          <p:sp>
            <p:nvSpPr>
              <p:cNvPr id="12156" name="Google Shape;12156;p73"/>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3"/>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58" name="Google Shape;12158;p73"/>
          <p:cNvGrpSpPr/>
          <p:nvPr/>
        </p:nvGrpSpPr>
        <p:grpSpPr>
          <a:xfrm>
            <a:off x="1133133" y="3351922"/>
            <a:ext cx="313984" cy="358560"/>
            <a:chOff x="1133133" y="3351922"/>
            <a:chExt cx="313984" cy="358560"/>
          </a:xfrm>
        </p:grpSpPr>
        <p:sp>
          <p:nvSpPr>
            <p:cNvPr id="12159" name="Google Shape;12159;p73"/>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3"/>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3"/>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3"/>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3"/>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3"/>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3"/>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3"/>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3"/>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3"/>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3"/>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3"/>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3"/>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3"/>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3"/>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3"/>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5" name="Google Shape;12175;p73"/>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6" name="Google Shape;12176;p73"/>
          <p:cNvGrpSpPr/>
          <p:nvPr/>
        </p:nvGrpSpPr>
        <p:grpSpPr>
          <a:xfrm>
            <a:off x="2795053" y="3352594"/>
            <a:ext cx="288448" cy="357120"/>
            <a:chOff x="2795053" y="3352594"/>
            <a:chExt cx="288448" cy="357120"/>
          </a:xfrm>
        </p:grpSpPr>
        <p:sp>
          <p:nvSpPr>
            <p:cNvPr id="12177" name="Google Shape;12177;p73"/>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3"/>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3"/>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3"/>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3"/>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3"/>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3"/>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3"/>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3"/>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73"/>
          <p:cNvGrpSpPr/>
          <p:nvPr/>
        </p:nvGrpSpPr>
        <p:grpSpPr>
          <a:xfrm>
            <a:off x="2236525" y="3353202"/>
            <a:ext cx="304832" cy="356512"/>
            <a:chOff x="2236525" y="3353202"/>
            <a:chExt cx="304832" cy="356512"/>
          </a:xfrm>
        </p:grpSpPr>
        <p:sp>
          <p:nvSpPr>
            <p:cNvPr id="12187" name="Google Shape;12187;p73"/>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3"/>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3"/>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0" name="Google Shape;12190;p73"/>
          <p:cNvGrpSpPr/>
          <p:nvPr/>
        </p:nvGrpSpPr>
        <p:grpSpPr>
          <a:xfrm>
            <a:off x="3910637" y="3352690"/>
            <a:ext cx="256800" cy="357024"/>
            <a:chOff x="3910637" y="3352690"/>
            <a:chExt cx="256800" cy="357024"/>
          </a:xfrm>
        </p:grpSpPr>
        <p:sp>
          <p:nvSpPr>
            <p:cNvPr id="12191" name="Google Shape;12191;p73"/>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3"/>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3"/>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4" name="Google Shape;12194;p73"/>
          <p:cNvGrpSpPr/>
          <p:nvPr/>
        </p:nvGrpSpPr>
        <p:grpSpPr>
          <a:xfrm>
            <a:off x="6056429" y="3351922"/>
            <a:ext cx="360064" cy="360096"/>
            <a:chOff x="6056429" y="3351922"/>
            <a:chExt cx="360064" cy="360096"/>
          </a:xfrm>
        </p:grpSpPr>
        <p:sp>
          <p:nvSpPr>
            <p:cNvPr id="12195" name="Google Shape;12195;p73"/>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3"/>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3"/>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8" name="Google Shape;12198;p73"/>
          <p:cNvGrpSpPr/>
          <p:nvPr/>
        </p:nvGrpSpPr>
        <p:grpSpPr>
          <a:xfrm>
            <a:off x="6608877" y="3353074"/>
            <a:ext cx="357408" cy="357408"/>
            <a:chOff x="6608877" y="3353074"/>
            <a:chExt cx="357408" cy="357408"/>
          </a:xfrm>
        </p:grpSpPr>
        <p:sp>
          <p:nvSpPr>
            <p:cNvPr id="12199" name="Google Shape;12199;p73"/>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3"/>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3"/>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3"/>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3"/>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3"/>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3"/>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6" name="Google Shape;12206;p73"/>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7" name="Google Shape;12207;p73"/>
          <p:cNvGrpSpPr/>
          <p:nvPr/>
        </p:nvGrpSpPr>
        <p:grpSpPr>
          <a:xfrm>
            <a:off x="3316269" y="3352402"/>
            <a:ext cx="344832" cy="356544"/>
            <a:chOff x="3316269" y="3352402"/>
            <a:chExt cx="344832" cy="356544"/>
          </a:xfrm>
        </p:grpSpPr>
        <p:sp>
          <p:nvSpPr>
            <p:cNvPr id="12208" name="Google Shape;12208;p73"/>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3"/>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3"/>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1" name="Google Shape;12211;p73"/>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2" name="Google Shape;12212;p73"/>
          <p:cNvGrpSpPr/>
          <p:nvPr/>
        </p:nvGrpSpPr>
        <p:grpSpPr>
          <a:xfrm>
            <a:off x="4959533" y="3370226"/>
            <a:ext cx="357408" cy="323488"/>
            <a:chOff x="4959533" y="3370226"/>
            <a:chExt cx="357408" cy="323488"/>
          </a:xfrm>
        </p:grpSpPr>
        <p:sp>
          <p:nvSpPr>
            <p:cNvPr id="12213" name="Google Shape;12213;p73"/>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3"/>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5" name="Google Shape;12215;p73"/>
          <p:cNvGrpSpPr/>
          <p:nvPr/>
        </p:nvGrpSpPr>
        <p:grpSpPr>
          <a:xfrm>
            <a:off x="7158637" y="3353074"/>
            <a:ext cx="357056" cy="357408"/>
            <a:chOff x="7158637" y="3353074"/>
            <a:chExt cx="357056" cy="357408"/>
          </a:xfrm>
        </p:grpSpPr>
        <p:sp>
          <p:nvSpPr>
            <p:cNvPr id="12216" name="Google Shape;12216;p73"/>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3"/>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3"/>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3"/>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73"/>
          <p:cNvGrpSpPr/>
          <p:nvPr/>
        </p:nvGrpSpPr>
        <p:grpSpPr>
          <a:xfrm>
            <a:off x="5508909" y="3371506"/>
            <a:ext cx="358560" cy="319552"/>
            <a:chOff x="5508909" y="3371506"/>
            <a:chExt cx="358560" cy="319552"/>
          </a:xfrm>
        </p:grpSpPr>
        <p:sp>
          <p:nvSpPr>
            <p:cNvPr id="12221" name="Google Shape;12221;p73"/>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3"/>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3"/>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3"/>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3"/>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3"/>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3"/>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3"/>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3"/>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3"/>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2234" name="Shape 12234"/>
        <p:cNvGrpSpPr/>
        <p:nvPr/>
      </p:nvGrpSpPr>
      <p:grpSpPr>
        <a:xfrm>
          <a:off x="0" y="0"/>
          <a:ext cx="0" cy="0"/>
          <a:chOff x="0" y="0"/>
          <a:chExt cx="0" cy="0"/>
        </a:xfrm>
      </p:grpSpPr>
      <p:sp>
        <p:nvSpPr>
          <p:cNvPr id="12235" name="Google Shape;12235;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236" name="Google Shape;12236;p74"/>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7" name="Google Shape;12237;p74"/>
          <p:cNvGrpSpPr/>
          <p:nvPr/>
        </p:nvGrpSpPr>
        <p:grpSpPr>
          <a:xfrm>
            <a:off x="3303268" y="3817349"/>
            <a:ext cx="346056" cy="345674"/>
            <a:chOff x="3303268" y="3817349"/>
            <a:chExt cx="346056" cy="345674"/>
          </a:xfrm>
        </p:grpSpPr>
        <p:sp>
          <p:nvSpPr>
            <p:cNvPr id="12238" name="Google Shape;12238;p74"/>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4"/>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4"/>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4"/>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74"/>
          <p:cNvGrpSpPr/>
          <p:nvPr/>
        </p:nvGrpSpPr>
        <p:grpSpPr>
          <a:xfrm>
            <a:off x="3752358" y="3817349"/>
            <a:ext cx="346056" cy="345674"/>
            <a:chOff x="3752358" y="3817349"/>
            <a:chExt cx="346056" cy="345674"/>
          </a:xfrm>
        </p:grpSpPr>
        <p:sp>
          <p:nvSpPr>
            <p:cNvPr id="12243" name="Google Shape;12243;p74"/>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4"/>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4"/>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4"/>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7" name="Google Shape;12247;p74"/>
          <p:cNvGrpSpPr/>
          <p:nvPr/>
        </p:nvGrpSpPr>
        <p:grpSpPr>
          <a:xfrm>
            <a:off x="5100008" y="3817349"/>
            <a:ext cx="346024" cy="345674"/>
            <a:chOff x="5100008" y="3817349"/>
            <a:chExt cx="346024" cy="345674"/>
          </a:xfrm>
        </p:grpSpPr>
        <p:sp>
          <p:nvSpPr>
            <p:cNvPr id="12248" name="Google Shape;12248;p74"/>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4"/>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4"/>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1" name="Google Shape;12251;p74"/>
          <p:cNvGrpSpPr/>
          <p:nvPr/>
        </p:nvGrpSpPr>
        <p:grpSpPr>
          <a:xfrm>
            <a:off x="5998919" y="3817349"/>
            <a:ext cx="345674" cy="345674"/>
            <a:chOff x="5998919" y="3817349"/>
            <a:chExt cx="345674" cy="345674"/>
          </a:xfrm>
        </p:grpSpPr>
        <p:sp>
          <p:nvSpPr>
            <p:cNvPr id="12252" name="Google Shape;12252;p74"/>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4"/>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4"/>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5" name="Google Shape;12255;p74"/>
          <p:cNvGrpSpPr/>
          <p:nvPr/>
        </p:nvGrpSpPr>
        <p:grpSpPr>
          <a:xfrm>
            <a:off x="4201447" y="3817349"/>
            <a:ext cx="346024" cy="345674"/>
            <a:chOff x="4201447" y="3817349"/>
            <a:chExt cx="346024" cy="345674"/>
          </a:xfrm>
        </p:grpSpPr>
        <p:sp>
          <p:nvSpPr>
            <p:cNvPr id="12256" name="Google Shape;12256;p74"/>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4"/>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8" name="Google Shape;12258;p74"/>
          <p:cNvGrpSpPr/>
          <p:nvPr/>
        </p:nvGrpSpPr>
        <p:grpSpPr>
          <a:xfrm>
            <a:off x="4650919" y="3817349"/>
            <a:ext cx="346024" cy="345674"/>
            <a:chOff x="4650919" y="3817349"/>
            <a:chExt cx="346024" cy="345674"/>
          </a:xfrm>
        </p:grpSpPr>
        <p:sp>
          <p:nvSpPr>
            <p:cNvPr id="12259" name="Google Shape;12259;p74"/>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4"/>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4"/>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2" name="Google Shape;12262;p74"/>
          <p:cNvGrpSpPr/>
          <p:nvPr/>
        </p:nvGrpSpPr>
        <p:grpSpPr>
          <a:xfrm>
            <a:off x="5549861" y="3817349"/>
            <a:ext cx="345642" cy="345674"/>
            <a:chOff x="5549861" y="3817349"/>
            <a:chExt cx="345642" cy="345674"/>
          </a:xfrm>
        </p:grpSpPr>
        <p:sp>
          <p:nvSpPr>
            <p:cNvPr id="12263" name="Google Shape;12263;p74"/>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4"/>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4"/>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6" name="Google Shape;12266;p74"/>
          <p:cNvGrpSpPr/>
          <p:nvPr/>
        </p:nvGrpSpPr>
        <p:grpSpPr>
          <a:xfrm>
            <a:off x="1306445" y="3397829"/>
            <a:ext cx="367255" cy="269855"/>
            <a:chOff x="1306445" y="3397829"/>
            <a:chExt cx="367255" cy="269855"/>
          </a:xfrm>
        </p:grpSpPr>
        <p:sp>
          <p:nvSpPr>
            <p:cNvPr id="12267" name="Google Shape;12267;p74"/>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4"/>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4"/>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4"/>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4"/>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4"/>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3" name="Google Shape;12273;p74"/>
          <p:cNvGrpSpPr/>
          <p:nvPr/>
        </p:nvGrpSpPr>
        <p:grpSpPr>
          <a:xfrm>
            <a:off x="1781317" y="3391400"/>
            <a:ext cx="367255" cy="282364"/>
            <a:chOff x="1781317" y="3391400"/>
            <a:chExt cx="367255" cy="282364"/>
          </a:xfrm>
        </p:grpSpPr>
        <p:sp>
          <p:nvSpPr>
            <p:cNvPr id="12274" name="Google Shape;12274;p74"/>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4"/>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4"/>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4"/>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4"/>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4"/>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74"/>
          <p:cNvGrpSpPr/>
          <p:nvPr/>
        </p:nvGrpSpPr>
        <p:grpSpPr>
          <a:xfrm>
            <a:off x="3678830" y="3370933"/>
            <a:ext cx="369164" cy="323297"/>
            <a:chOff x="3678830" y="3370933"/>
            <a:chExt cx="369164" cy="323297"/>
          </a:xfrm>
        </p:grpSpPr>
        <p:sp>
          <p:nvSpPr>
            <p:cNvPr id="12281" name="Google Shape;12281;p74"/>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4"/>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4"/>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4"/>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4"/>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4"/>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4"/>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4"/>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4"/>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4"/>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4"/>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2" name="Google Shape;12292;p74"/>
          <p:cNvGrpSpPr/>
          <p:nvPr/>
        </p:nvGrpSpPr>
        <p:grpSpPr>
          <a:xfrm>
            <a:off x="859265" y="3348175"/>
            <a:ext cx="312316" cy="368400"/>
            <a:chOff x="859265" y="3348175"/>
            <a:chExt cx="312316" cy="368400"/>
          </a:xfrm>
        </p:grpSpPr>
        <p:sp>
          <p:nvSpPr>
            <p:cNvPr id="12293" name="Google Shape;12293;p74"/>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4"/>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4"/>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4"/>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4"/>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8" name="Google Shape;12298;p74"/>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9" name="Google Shape;12299;p74"/>
          <p:cNvGrpSpPr/>
          <p:nvPr/>
        </p:nvGrpSpPr>
        <p:grpSpPr>
          <a:xfrm>
            <a:off x="2766374" y="3361013"/>
            <a:ext cx="330110" cy="308908"/>
            <a:chOff x="2766264" y="3394042"/>
            <a:chExt cx="294873" cy="275934"/>
          </a:xfrm>
        </p:grpSpPr>
        <p:sp>
          <p:nvSpPr>
            <p:cNvPr id="12300" name="Google Shape;12300;p74"/>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4"/>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4"/>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4"/>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4" name="Google Shape;12304;p74"/>
          <p:cNvGrpSpPr/>
          <p:nvPr/>
        </p:nvGrpSpPr>
        <p:grpSpPr>
          <a:xfrm>
            <a:off x="3214972" y="3359188"/>
            <a:ext cx="346406" cy="347552"/>
            <a:chOff x="3214972" y="3359188"/>
            <a:chExt cx="346406" cy="347552"/>
          </a:xfrm>
        </p:grpSpPr>
        <p:sp>
          <p:nvSpPr>
            <p:cNvPr id="12305" name="Google Shape;12305;p74"/>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4"/>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4"/>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4"/>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4"/>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4"/>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4"/>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4"/>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4"/>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4"/>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4"/>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4"/>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4"/>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4"/>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74"/>
          <p:cNvGrpSpPr/>
          <p:nvPr/>
        </p:nvGrpSpPr>
        <p:grpSpPr>
          <a:xfrm>
            <a:off x="4629306" y="3409193"/>
            <a:ext cx="367255" cy="244486"/>
            <a:chOff x="4629306" y="3409193"/>
            <a:chExt cx="367255" cy="244486"/>
          </a:xfrm>
        </p:grpSpPr>
        <p:sp>
          <p:nvSpPr>
            <p:cNvPr id="12320" name="Google Shape;12320;p74"/>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4"/>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4"/>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4"/>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4"/>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4"/>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4"/>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4"/>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4"/>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4"/>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0" name="Google Shape;12330;p74"/>
          <p:cNvGrpSpPr/>
          <p:nvPr/>
        </p:nvGrpSpPr>
        <p:grpSpPr>
          <a:xfrm>
            <a:off x="4193490" y="3350084"/>
            <a:ext cx="289939" cy="334661"/>
            <a:chOff x="4193490" y="3350084"/>
            <a:chExt cx="289939" cy="334661"/>
          </a:xfrm>
        </p:grpSpPr>
        <p:sp>
          <p:nvSpPr>
            <p:cNvPr id="12331" name="Google Shape;12331;p74"/>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4"/>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4"/>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4"/>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4"/>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4"/>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4"/>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4"/>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4"/>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4"/>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1" name="Google Shape;12341;p74"/>
          <p:cNvGrpSpPr/>
          <p:nvPr/>
        </p:nvGrpSpPr>
        <p:grpSpPr>
          <a:xfrm>
            <a:off x="6533281" y="3351230"/>
            <a:ext cx="357037" cy="357005"/>
            <a:chOff x="6533281" y="3351230"/>
            <a:chExt cx="357037" cy="357005"/>
          </a:xfrm>
        </p:grpSpPr>
        <p:sp>
          <p:nvSpPr>
            <p:cNvPr id="12342" name="Google Shape;12342;p74"/>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4"/>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4"/>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5" name="Google Shape;12345;p74"/>
          <p:cNvGrpSpPr/>
          <p:nvPr/>
        </p:nvGrpSpPr>
        <p:grpSpPr>
          <a:xfrm>
            <a:off x="6058441" y="3351230"/>
            <a:ext cx="357387" cy="357005"/>
            <a:chOff x="6058441" y="3351230"/>
            <a:chExt cx="357387" cy="357005"/>
          </a:xfrm>
        </p:grpSpPr>
        <p:sp>
          <p:nvSpPr>
            <p:cNvPr id="12346" name="Google Shape;12346;p74"/>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4"/>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8" name="Google Shape;12348;p74"/>
          <p:cNvGrpSpPr/>
          <p:nvPr/>
        </p:nvGrpSpPr>
        <p:grpSpPr>
          <a:xfrm>
            <a:off x="7957483" y="3350848"/>
            <a:ext cx="357387" cy="357387"/>
            <a:chOff x="7957483" y="3350848"/>
            <a:chExt cx="357387" cy="357387"/>
          </a:xfrm>
        </p:grpSpPr>
        <p:sp>
          <p:nvSpPr>
            <p:cNvPr id="12349" name="Google Shape;12349;p74"/>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4"/>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4"/>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2" name="Google Shape;12352;p74"/>
          <p:cNvGrpSpPr/>
          <p:nvPr/>
        </p:nvGrpSpPr>
        <p:grpSpPr>
          <a:xfrm>
            <a:off x="7007771" y="3351230"/>
            <a:ext cx="357387" cy="357005"/>
            <a:chOff x="7007771" y="3351230"/>
            <a:chExt cx="357387" cy="357005"/>
          </a:xfrm>
        </p:grpSpPr>
        <p:sp>
          <p:nvSpPr>
            <p:cNvPr id="12353" name="Google Shape;12353;p74"/>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4"/>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4"/>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4"/>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4"/>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74"/>
          <p:cNvGrpSpPr/>
          <p:nvPr/>
        </p:nvGrpSpPr>
        <p:grpSpPr>
          <a:xfrm>
            <a:off x="5108729" y="3351230"/>
            <a:ext cx="357005" cy="357005"/>
            <a:chOff x="5108729" y="3351230"/>
            <a:chExt cx="357005" cy="357005"/>
          </a:xfrm>
        </p:grpSpPr>
        <p:sp>
          <p:nvSpPr>
            <p:cNvPr id="12359" name="Google Shape;12359;p74"/>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4"/>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1" name="Google Shape;12361;p74"/>
          <p:cNvGrpSpPr/>
          <p:nvPr/>
        </p:nvGrpSpPr>
        <p:grpSpPr>
          <a:xfrm>
            <a:off x="5583569" y="3351230"/>
            <a:ext cx="357419" cy="357005"/>
            <a:chOff x="5583569" y="3351230"/>
            <a:chExt cx="357419" cy="357005"/>
          </a:xfrm>
        </p:grpSpPr>
        <p:sp>
          <p:nvSpPr>
            <p:cNvPr id="12362" name="Google Shape;12362;p74"/>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4"/>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4" name="Google Shape;12364;p74"/>
          <p:cNvGrpSpPr/>
          <p:nvPr/>
        </p:nvGrpSpPr>
        <p:grpSpPr>
          <a:xfrm>
            <a:off x="7482229" y="3351230"/>
            <a:ext cx="357419" cy="357005"/>
            <a:chOff x="7482229" y="3351230"/>
            <a:chExt cx="357419" cy="357005"/>
          </a:xfrm>
        </p:grpSpPr>
        <p:sp>
          <p:nvSpPr>
            <p:cNvPr id="12365" name="Google Shape;12365;p74"/>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4"/>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4"/>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4"/>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4"/>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0" name="Google Shape;12370;p74"/>
          <p:cNvGrpSpPr/>
          <p:nvPr/>
        </p:nvGrpSpPr>
        <p:grpSpPr>
          <a:xfrm>
            <a:off x="3764485" y="2890682"/>
            <a:ext cx="222874" cy="345737"/>
            <a:chOff x="3764485" y="2890682"/>
            <a:chExt cx="222874" cy="345737"/>
          </a:xfrm>
        </p:grpSpPr>
        <p:sp>
          <p:nvSpPr>
            <p:cNvPr id="12371" name="Google Shape;12371;p74"/>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4"/>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4"/>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74"/>
          <p:cNvGrpSpPr/>
          <p:nvPr/>
        </p:nvGrpSpPr>
        <p:grpSpPr>
          <a:xfrm>
            <a:off x="2238616" y="2908131"/>
            <a:ext cx="422596" cy="310382"/>
            <a:chOff x="2278533" y="2937377"/>
            <a:chExt cx="346788" cy="254704"/>
          </a:xfrm>
        </p:grpSpPr>
        <p:sp>
          <p:nvSpPr>
            <p:cNvPr id="12375" name="Google Shape;12375;p74"/>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4"/>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7" name="Google Shape;12377;p74"/>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8" name="Google Shape;12378;p74"/>
          <p:cNvGrpSpPr/>
          <p:nvPr/>
        </p:nvGrpSpPr>
        <p:grpSpPr>
          <a:xfrm>
            <a:off x="1836637" y="2891510"/>
            <a:ext cx="286152" cy="346438"/>
            <a:chOff x="1836637" y="2891510"/>
            <a:chExt cx="286152" cy="346438"/>
          </a:xfrm>
        </p:grpSpPr>
        <p:sp>
          <p:nvSpPr>
            <p:cNvPr id="12379" name="Google Shape;12379;p74"/>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4"/>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4"/>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74"/>
          <p:cNvGrpSpPr/>
          <p:nvPr/>
        </p:nvGrpSpPr>
        <p:grpSpPr>
          <a:xfrm>
            <a:off x="5585861" y="2905929"/>
            <a:ext cx="379764" cy="337684"/>
            <a:chOff x="5585861" y="2905929"/>
            <a:chExt cx="379764" cy="337684"/>
          </a:xfrm>
        </p:grpSpPr>
        <p:sp>
          <p:nvSpPr>
            <p:cNvPr id="12383" name="Google Shape;12383;p74"/>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4"/>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4"/>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4"/>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7" name="Google Shape;12387;p74"/>
          <p:cNvGrpSpPr/>
          <p:nvPr/>
        </p:nvGrpSpPr>
        <p:grpSpPr>
          <a:xfrm>
            <a:off x="1327676" y="2910480"/>
            <a:ext cx="347934" cy="310024"/>
            <a:chOff x="1327676" y="2910480"/>
            <a:chExt cx="347934" cy="310024"/>
          </a:xfrm>
        </p:grpSpPr>
        <p:sp>
          <p:nvSpPr>
            <p:cNvPr id="12388" name="Google Shape;12388;p74"/>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4"/>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4"/>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4"/>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4"/>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93" name="Google Shape;12393;p74"/>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4" name="Google Shape;12394;p74"/>
          <p:cNvGrpSpPr/>
          <p:nvPr/>
        </p:nvGrpSpPr>
        <p:grpSpPr>
          <a:xfrm>
            <a:off x="2753401" y="2869564"/>
            <a:ext cx="382828" cy="358601"/>
            <a:chOff x="2753373" y="2902523"/>
            <a:chExt cx="347552" cy="325557"/>
          </a:xfrm>
        </p:grpSpPr>
        <p:sp>
          <p:nvSpPr>
            <p:cNvPr id="12395" name="Google Shape;12395;p74"/>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4"/>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4"/>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4"/>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4"/>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4"/>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74"/>
          <p:cNvGrpSpPr/>
          <p:nvPr/>
        </p:nvGrpSpPr>
        <p:grpSpPr>
          <a:xfrm>
            <a:off x="849016" y="2903255"/>
            <a:ext cx="356655" cy="335425"/>
            <a:chOff x="849016" y="2903255"/>
            <a:chExt cx="356655" cy="335425"/>
          </a:xfrm>
        </p:grpSpPr>
        <p:sp>
          <p:nvSpPr>
            <p:cNvPr id="12402" name="Google Shape;12402;p74"/>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4"/>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4"/>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4"/>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4"/>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4"/>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4"/>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4"/>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4"/>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4"/>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4"/>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3" name="Google Shape;12413;p74"/>
          <p:cNvGrpSpPr/>
          <p:nvPr/>
        </p:nvGrpSpPr>
        <p:grpSpPr>
          <a:xfrm>
            <a:off x="4210933" y="2926777"/>
            <a:ext cx="280072" cy="275520"/>
            <a:chOff x="4210933" y="2926777"/>
            <a:chExt cx="280072" cy="275520"/>
          </a:xfrm>
        </p:grpSpPr>
        <p:sp>
          <p:nvSpPr>
            <p:cNvPr id="12414" name="Google Shape;12414;p74"/>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4"/>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4"/>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4"/>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4"/>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4"/>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4"/>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4"/>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4"/>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4"/>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4"/>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4"/>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4"/>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7" name="Google Shape;12427;p74"/>
          <p:cNvGrpSpPr/>
          <p:nvPr/>
        </p:nvGrpSpPr>
        <p:grpSpPr>
          <a:xfrm>
            <a:off x="4667216" y="2915382"/>
            <a:ext cx="320273" cy="318395"/>
            <a:chOff x="4667216" y="2915382"/>
            <a:chExt cx="320273" cy="318395"/>
          </a:xfrm>
        </p:grpSpPr>
        <p:sp>
          <p:nvSpPr>
            <p:cNvPr id="12428" name="Google Shape;12428;p74"/>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4"/>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4"/>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4"/>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2" name="Google Shape;12432;p74"/>
          <p:cNvGrpSpPr/>
          <p:nvPr/>
        </p:nvGrpSpPr>
        <p:grpSpPr>
          <a:xfrm>
            <a:off x="5170480" y="2934639"/>
            <a:ext cx="261929" cy="280550"/>
            <a:chOff x="5170480" y="2934639"/>
            <a:chExt cx="261929" cy="280550"/>
          </a:xfrm>
        </p:grpSpPr>
        <p:sp>
          <p:nvSpPr>
            <p:cNvPr id="12433" name="Google Shape;12433;p74"/>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4"/>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4"/>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4"/>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4"/>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4"/>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4"/>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74"/>
          <p:cNvGrpSpPr/>
          <p:nvPr/>
        </p:nvGrpSpPr>
        <p:grpSpPr>
          <a:xfrm>
            <a:off x="6069423" y="2891892"/>
            <a:ext cx="362321" cy="364231"/>
            <a:chOff x="6069423" y="2891892"/>
            <a:chExt cx="362321" cy="364231"/>
          </a:xfrm>
        </p:grpSpPr>
        <p:sp>
          <p:nvSpPr>
            <p:cNvPr id="12441" name="Google Shape;12441;p74"/>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4"/>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4"/>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4"/>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4"/>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4"/>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74"/>
          <p:cNvGrpSpPr/>
          <p:nvPr/>
        </p:nvGrpSpPr>
        <p:grpSpPr>
          <a:xfrm>
            <a:off x="6571955" y="2919170"/>
            <a:ext cx="308878" cy="311170"/>
            <a:chOff x="6571955" y="2919170"/>
            <a:chExt cx="308878" cy="311170"/>
          </a:xfrm>
        </p:grpSpPr>
        <p:sp>
          <p:nvSpPr>
            <p:cNvPr id="12448" name="Google Shape;12448;p74"/>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4"/>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4"/>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4"/>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4"/>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4"/>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4"/>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4"/>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4"/>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4"/>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74"/>
          <p:cNvGrpSpPr/>
          <p:nvPr/>
        </p:nvGrpSpPr>
        <p:grpSpPr>
          <a:xfrm>
            <a:off x="7500054" y="2934735"/>
            <a:ext cx="350576" cy="280454"/>
            <a:chOff x="7500054" y="2934735"/>
            <a:chExt cx="350576" cy="280454"/>
          </a:xfrm>
        </p:grpSpPr>
        <p:sp>
          <p:nvSpPr>
            <p:cNvPr id="12459" name="Google Shape;12459;p74"/>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4"/>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4"/>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4"/>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4"/>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4"/>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4"/>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4"/>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74"/>
          <p:cNvGrpSpPr/>
          <p:nvPr/>
        </p:nvGrpSpPr>
        <p:grpSpPr>
          <a:xfrm>
            <a:off x="7024430" y="2874662"/>
            <a:ext cx="332012" cy="355454"/>
            <a:chOff x="7055134" y="2919170"/>
            <a:chExt cx="290321" cy="310820"/>
          </a:xfrm>
        </p:grpSpPr>
        <p:sp>
          <p:nvSpPr>
            <p:cNvPr id="12468" name="Google Shape;12468;p74"/>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4"/>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4"/>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4"/>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4"/>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4"/>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4"/>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4"/>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4"/>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4"/>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4"/>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4"/>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4"/>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4"/>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2" name="Google Shape;12482;p74"/>
          <p:cNvGrpSpPr/>
          <p:nvPr/>
        </p:nvGrpSpPr>
        <p:grpSpPr>
          <a:xfrm>
            <a:off x="7985143" y="2900613"/>
            <a:ext cx="330109" cy="347552"/>
            <a:chOff x="7985143" y="2900613"/>
            <a:chExt cx="330109" cy="347552"/>
          </a:xfrm>
        </p:grpSpPr>
        <p:sp>
          <p:nvSpPr>
            <p:cNvPr id="12483" name="Google Shape;12483;p74"/>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4"/>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4"/>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4"/>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4"/>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4"/>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4"/>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4"/>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74"/>
          <p:cNvGrpSpPr/>
          <p:nvPr/>
        </p:nvGrpSpPr>
        <p:grpSpPr>
          <a:xfrm>
            <a:off x="7990840" y="2435226"/>
            <a:ext cx="354363" cy="353631"/>
            <a:chOff x="7990840" y="2435226"/>
            <a:chExt cx="354363" cy="353631"/>
          </a:xfrm>
        </p:grpSpPr>
        <p:sp>
          <p:nvSpPr>
            <p:cNvPr id="12492" name="Google Shape;12492;p74"/>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4"/>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4"/>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5" name="Google Shape;12495;p74"/>
          <p:cNvGrpSpPr/>
          <p:nvPr/>
        </p:nvGrpSpPr>
        <p:grpSpPr>
          <a:xfrm>
            <a:off x="1817317" y="2480330"/>
            <a:ext cx="350958" cy="263043"/>
            <a:chOff x="1817317" y="2480330"/>
            <a:chExt cx="350958" cy="263043"/>
          </a:xfrm>
        </p:grpSpPr>
        <p:sp>
          <p:nvSpPr>
            <p:cNvPr id="12496" name="Google Shape;12496;p74"/>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4"/>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4"/>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4"/>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4"/>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1" name="Google Shape;12501;p74"/>
          <p:cNvGrpSpPr/>
          <p:nvPr/>
        </p:nvGrpSpPr>
        <p:grpSpPr>
          <a:xfrm>
            <a:off x="1341727" y="2483349"/>
            <a:ext cx="419913" cy="308109"/>
            <a:chOff x="1341727" y="2483349"/>
            <a:chExt cx="419913" cy="308109"/>
          </a:xfrm>
        </p:grpSpPr>
        <p:sp>
          <p:nvSpPr>
            <p:cNvPr id="12502" name="Google Shape;12502;p74"/>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4"/>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4"/>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5" name="Google Shape;12505;p74"/>
          <p:cNvGrpSpPr/>
          <p:nvPr/>
        </p:nvGrpSpPr>
        <p:grpSpPr>
          <a:xfrm>
            <a:off x="854332" y="2447736"/>
            <a:ext cx="376358" cy="330109"/>
            <a:chOff x="854332" y="2447736"/>
            <a:chExt cx="376358" cy="330109"/>
          </a:xfrm>
        </p:grpSpPr>
        <p:sp>
          <p:nvSpPr>
            <p:cNvPr id="12506" name="Google Shape;12506;p74"/>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4"/>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4"/>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4"/>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4"/>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4"/>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4"/>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4"/>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74"/>
          <p:cNvGrpSpPr/>
          <p:nvPr/>
        </p:nvGrpSpPr>
        <p:grpSpPr>
          <a:xfrm>
            <a:off x="4206763" y="2450951"/>
            <a:ext cx="322151" cy="322374"/>
            <a:chOff x="4206763" y="2450951"/>
            <a:chExt cx="322151" cy="322374"/>
          </a:xfrm>
        </p:grpSpPr>
        <p:sp>
          <p:nvSpPr>
            <p:cNvPr id="12515" name="Google Shape;12515;p74"/>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4"/>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7" name="Google Shape;12517;p74"/>
          <p:cNvGrpSpPr/>
          <p:nvPr/>
        </p:nvGrpSpPr>
        <p:grpSpPr>
          <a:xfrm>
            <a:off x="7528096" y="2450059"/>
            <a:ext cx="327976" cy="324316"/>
            <a:chOff x="7528096" y="2450059"/>
            <a:chExt cx="327976" cy="324316"/>
          </a:xfrm>
        </p:grpSpPr>
        <p:sp>
          <p:nvSpPr>
            <p:cNvPr id="12518" name="Google Shape;12518;p74"/>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4"/>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4"/>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4"/>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4"/>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3" name="Google Shape;12523;p74"/>
          <p:cNvGrpSpPr/>
          <p:nvPr/>
        </p:nvGrpSpPr>
        <p:grpSpPr>
          <a:xfrm>
            <a:off x="7077129" y="2512542"/>
            <a:ext cx="282364" cy="198619"/>
            <a:chOff x="7077129" y="2512542"/>
            <a:chExt cx="282364" cy="198619"/>
          </a:xfrm>
        </p:grpSpPr>
        <p:sp>
          <p:nvSpPr>
            <p:cNvPr id="12524" name="Google Shape;12524;p74"/>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4"/>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4"/>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4"/>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4"/>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4"/>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0" name="Google Shape;12530;p74"/>
          <p:cNvGrpSpPr/>
          <p:nvPr/>
        </p:nvGrpSpPr>
        <p:grpSpPr>
          <a:xfrm>
            <a:off x="3725461" y="2444712"/>
            <a:ext cx="334279" cy="334661"/>
            <a:chOff x="3725461" y="2444712"/>
            <a:chExt cx="334279" cy="334661"/>
          </a:xfrm>
        </p:grpSpPr>
        <p:sp>
          <p:nvSpPr>
            <p:cNvPr id="12531" name="Google Shape;12531;p74"/>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4"/>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4"/>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4"/>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4"/>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4"/>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4"/>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74"/>
          <p:cNvGrpSpPr/>
          <p:nvPr/>
        </p:nvGrpSpPr>
        <p:grpSpPr>
          <a:xfrm>
            <a:off x="6577238" y="2457221"/>
            <a:ext cx="332019" cy="310788"/>
            <a:chOff x="6577238" y="2457221"/>
            <a:chExt cx="332019" cy="310788"/>
          </a:xfrm>
        </p:grpSpPr>
        <p:sp>
          <p:nvSpPr>
            <p:cNvPr id="12539" name="Google Shape;12539;p74"/>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4"/>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4"/>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4"/>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4"/>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4"/>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74"/>
          <p:cNvGrpSpPr/>
          <p:nvPr/>
        </p:nvGrpSpPr>
        <p:grpSpPr>
          <a:xfrm>
            <a:off x="2818561" y="2439778"/>
            <a:ext cx="247892" cy="346024"/>
            <a:chOff x="2818561" y="2439778"/>
            <a:chExt cx="247892" cy="346024"/>
          </a:xfrm>
        </p:grpSpPr>
        <p:sp>
          <p:nvSpPr>
            <p:cNvPr id="12546" name="Google Shape;12546;p74"/>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4"/>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4"/>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4"/>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4"/>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4"/>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4"/>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4"/>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4"/>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4"/>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4"/>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4"/>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74"/>
          <p:cNvGrpSpPr/>
          <p:nvPr/>
        </p:nvGrpSpPr>
        <p:grpSpPr>
          <a:xfrm>
            <a:off x="3207778" y="2474632"/>
            <a:ext cx="419933" cy="275170"/>
            <a:chOff x="3207778" y="2474632"/>
            <a:chExt cx="419933" cy="275170"/>
          </a:xfrm>
        </p:grpSpPr>
        <p:sp>
          <p:nvSpPr>
            <p:cNvPr id="12559" name="Google Shape;12559;p74"/>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4"/>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4"/>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4"/>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4"/>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4"/>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4"/>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4"/>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4"/>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4"/>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4"/>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4"/>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4"/>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4"/>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3" name="Google Shape;12573;p74"/>
          <p:cNvGrpSpPr/>
          <p:nvPr/>
        </p:nvGrpSpPr>
        <p:grpSpPr>
          <a:xfrm>
            <a:off x="6099375" y="2456075"/>
            <a:ext cx="337684" cy="314194"/>
            <a:chOff x="6099375" y="2456075"/>
            <a:chExt cx="337684" cy="314194"/>
          </a:xfrm>
        </p:grpSpPr>
        <p:sp>
          <p:nvSpPr>
            <p:cNvPr id="12574" name="Google Shape;12574;p74"/>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4"/>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74"/>
          <p:cNvGrpSpPr/>
          <p:nvPr/>
        </p:nvGrpSpPr>
        <p:grpSpPr>
          <a:xfrm>
            <a:off x="2312623" y="2468584"/>
            <a:ext cx="312698" cy="286534"/>
            <a:chOff x="2312623" y="2468584"/>
            <a:chExt cx="312698" cy="286534"/>
          </a:xfrm>
        </p:grpSpPr>
        <p:sp>
          <p:nvSpPr>
            <p:cNvPr id="12577" name="Google Shape;12577;p74"/>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4"/>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4"/>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0" name="Google Shape;12580;p74"/>
          <p:cNvGrpSpPr/>
          <p:nvPr/>
        </p:nvGrpSpPr>
        <p:grpSpPr>
          <a:xfrm>
            <a:off x="5618805" y="2440924"/>
            <a:ext cx="345292" cy="342618"/>
            <a:chOff x="5618805" y="2440924"/>
            <a:chExt cx="345292" cy="342618"/>
          </a:xfrm>
        </p:grpSpPr>
        <p:sp>
          <p:nvSpPr>
            <p:cNvPr id="12581" name="Google Shape;12581;p74"/>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4"/>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4"/>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4"/>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4"/>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6" name="Google Shape;12586;p74"/>
          <p:cNvGrpSpPr/>
          <p:nvPr/>
        </p:nvGrpSpPr>
        <p:grpSpPr>
          <a:xfrm>
            <a:off x="4653179" y="2446590"/>
            <a:ext cx="377886" cy="331255"/>
            <a:chOff x="4653179" y="2446590"/>
            <a:chExt cx="377886" cy="331255"/>
          </a:xfrm>
        </p:grpSpPr>
        <p:sp>
          <p:nvSpPr>
            <p:cNvPr id="12587" name="Google Shape;12587;p74"/>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4"/>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4"/>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4"/>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74"/>
          <p:cNvGrpSpPr/>
          <p:nvPr/>
        </p:nvGrpSpPr>
        <p:grpSpPr>
          <a:xfrm>
            <a:off x="5184517" y="2459481"/>
            <a:ext cx="252062" cy="305122"/>
            <a:chOff x="5184517" y="2459481"/>
            <a:chExt cx="252062" cy="305122"/>
          </a:xfrm>
        </p:grpSpPr>
        <p:sp>
          <p:nvSpPr>
            <p:cNvPr id="12592" name="Google Shape;12592;p74"/>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4"/>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4"/>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4"/>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4"/>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4"/>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8" name="Google Shape;12598;p74"/>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9" name="Google Shape;12599;p74"/>
          <p:cNvGrpSpPr/>
          <p:nvPr/>
        </p:nvGrpSpPr>
        <p:grpSpPr>
          <a:xfrm>
            <a:off x="6155459" y="1969108"/>
            <a:ext cx="249770" cy="363849"/>
            <a:chOff x="6155459" y="1969108"/>
            <a:chExt cx="249770" cy="363849"/>
          </a:xfrm>
        </p:grpSpPr>
        <p:sp>
          <p:nvSpPr>
            <p:cNvPr id="12600" name="Google Shape;12600;p74"/>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4"/>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4"/>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4"/>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4"/>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4"/>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4"/>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4"/>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4"/>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9" name="Google Shape;12609;p74"/>
          <p:cNvGrpSpPr/>
          <p:nvPr/>
        </p:nvGrpSpPr>
        <p:grpSpPr>
          <a:xfrm>
            <a:off x="2280029" y="1970604"/>
            <a:ext cx="353631" cy="354395"/>
            <a:chOff x="2280029" y="1970604"/>
            <a:chExt cx="353631" cy="354395"/>
          </a:xfrm>
        </p:grpSpPr>
        <p:sp>
          <p:nvSpPr>
            <p:cNvPr id="12610" name="Google Shape;12610;p74"/>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4"/>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4"/>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4"/>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74"/>
          <p:cNvGrpSpPr/>
          <p:nvPr/>
        </p:nvGrpSpPr>
        <p:grpSpPr>
          <a:xfrm>
            <a:off x="8065100" y="2000174"/>
            <a:ext cx="255086" cy="301685"/>
            <a:chOff x="8065100" y="2000174"/>
            <a:chExt cx="255086" cy="301685"/>
          </a:xfrm>
        </p:grpSpPr>
        <p:sp>
          <p:nvSpPr>
            <p:cNvPr id="12615" name="Google Shape;12615;p74"/>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4"/>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4"/>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4"/>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74"/>
          <p:cNvGrpSpPr/>
          <p:nvPr/>
        </p:nvGrpSpPr>
        <p:grpSpPr>
          <a:xfrm>
            <a:off x="6633705" y="1969108"/>
            <a:ext cx="249420" cy="363849"/>
            <a:chOff x="6633705" y="1969108"/>
            <a:chExt cx="249420" cy="363849"/>
          </a:xfrm>
        </p:grpSpPr>
        <p:sp>
          <p:nvSpPr>
            <p:cNvPr id="12620" name="Google Shape;12620;p74"/>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4"/>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4"/>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4"/>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4"/>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4"/>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4"/>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4"/>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8" name="Google Shape;12628;p74"/>
          <p:cNvGrpSpPr/>
          <p:nvPr/>
        </p:nvGrpSpPr>
        <p:grpSpPr>
          <a:xfrm>
            <a:off x="5211031" y="1969108"/>
            <a:ext cx="226661" cy="363467"/>
            <a:chOff x="5211031" y="1969108"/>
            <a:chExt cx="226661" cy="363467"/>
          </a:xfrm>
        </p:grpSpPr>
        <p:sp>
          <p:nvSpPr>
            <p:cNvPr id="12629" name="Google Shape;12629;p74"/>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4"/>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74"/>
          <p:cNvGrpSpPr/>
          <p:nvPr/>
        </p:nvGrpSpPr>
        <p:grpSpPr>
          <a:xfrm>
            <a:off x="3712952" y="1970604"/>
            <a:ext cx="354363" cy="354395"/>
            <a:chOff x="3712952" y="1970604"/>
            <a:chExt cx="354363" cy="354395"/>
          </a:xfrm>
        </p:grpSpPr>
        <p:sp>
          <p:nvSpPr>
            <p:cNvPr id="12632" name="Google Shape;12632;p74"/>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4"/>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4"/>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4"/>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4"/>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4"/>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4"/>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4"/>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4"/>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1" name="Google Shape;12641;p74"/>
          <p:cNvGrpSpPr/>
          <p:nvPr/>
        </p:nvGrpSpPr>
        <p:grpSpPr>
          <a:xfrm>
            <a:off x="3235438" y="1970604"/>
            <a:ext cx="354363" cy="354745"/>
            <a:chOff x="3235438" y="1970604"/>
            <a:chExt cx="354363" cy="354745"/>
          </a:xfrm>
        </p:grpSpPr>
        <p:sp>
          <p:nvSpPr>
            <p:cNvPr id="12642" name="Google Shape;12642;p74"/>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4"/>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4"/>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4"/>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4"/>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4"/>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4"/>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4"/>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4"/>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4"/>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4"/>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4"/>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4"/>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5" name="Google Shape;12655;p74"/>
          <p:cNvGrpSpPr/>
          <p:nvPr/>
        </p:nvGrpSpPr>
        <p:grpSpPr>
          <a:xfrm>
            <a:off x="1329585" y="1989925"/>
            <a:ext cx="341472" cy="335074"/>
            <a:chOff x="1329585" y="1989925"/>
            <a:chExt cx="341472" cy="335074"/>
          </a:xfrm>
        </p:grpSpPr>
        <p:sp>
          <p:nvSpPr>
            <p:cNvPr id="12656" name="Google Shape;12656;p74"/>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4"/>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4"/>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74"/>
          <p:cNvGrpSpPr/>
          <p:nvPr/>
        </p:nvGrpSpPr>
        <p:grpSpPr>
          <a:xfrm>
            <a:off x="5591871" y="1989906"/>
            <a:ext cx="416649" cy="325597"/>
            <a:chOff x="5626763" y="2013829"/>
            <a:chExt cx="351722" cy="274788"/>
          </a:xfrm>
        </p:grpSpPr>
        <p:sp>
          <p:nvSpPr>
            <p:cNvPr id="12660" name="Google Shape;12660;p74"/>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4"/>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4"/>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4"/>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4"/>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4"/>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4"/>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4"/>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4"/>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4"/>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0" name="Google Shape;12670;p74"/>
          <p:cNvGrpSpPr/>
          <p:nvPr/>
        </p:nvGrpSpPr>
        <p:grpSpPr>
          <a:xfrm>
            <a:off x="7576605" y="1983877"/>
            <a:ext cx="276698" cy="333133"/>
            <a:chOff x="7576605" y="1983877"/>
            <a:chExt cx="276698" cy="333133"/>
          </a:xfrm>
        </p:grpSpPr>
        <p:sp>
          <p:nvSpPr>
            <p:cNvPr id="12671" name="Google Shape;12671;p74"/>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4"/>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3" name="Google Shape;12673;p74"/>
          <p:cNvGrpSpPr/>
          <p:nvPr/>
        </p:nvGrpSpPr>
        <p:grpSpPr>
          <a:xfrm>
            <a:off x="853568" y="1975538"/>
            <a:ext cx="337334" cy="353599"/>
            <a:chOff x="853568" y="1975538"/>
            <a:chExt cx="337334" cy="353599"/>
          </a:xfrm>
        </p:grpSpPr>
        <p:sp>
          <p:nvSpPr>
            <p:cNvPr id="12674" name="Google Shape;12674;p74"/>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4"/>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4"/>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4"/>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8" name="Google Shape;12678;p74"/>
          <p:cNvGrpSpPr/>
          <p:nvPr/>
        </p:nvGrpSpPr>
        <p:grpSpPr>
          <a:xfrm>
            <a:off x="2770052" y="2009628"/>
            <a:ext cx="327085" cy="277080"/>
            <a:chOff x="2770052" y="2009628"/>
            <a:chExt cx="327085" cy="277080"/>
          </a:xfrm>
        </p:grpSpPr>
        <p:sp>
          <p:nvSpPr>
            <p:cNvPr id="12679" name="Google Shape;12679;p74"/>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4"/>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1" name="Google Shape;12681;p74"/>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2" name="Google Shape;12682;p74"/>
          <p:cNvGrpSpPr/>
          <p:nvPr/>
        </p:nvGrpSpPr>
        <p:grpSpPr>
          <a:xfrm>
            <a:off x="4195399" y="1970604"/>
            <a:ext cx="344878" cy="343573"/>
            <a:chOff x="4195399" y="1970604"/>
            <a:chExt cx="344878" cy="343573"/>
          </a:xfrm>
        </p:grpSpPr>
        <p:sp>
          <p:nvSpPr>
            <p:cNvPr id="12683" name="Google Shape;12683;p74"/>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4"/>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4"/>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4"/>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74"/>
          <p:cNvGrpSpPr/>
          <p:nvPr/>
        </p:nvGrpSpPr>
        <p:grpSpPr>
          <a:xfrm>
            <a:off x="4674791" y="1977447"/>
            <a:ext cx="344528" cy="344114"/>
            <a:chOff x="4674791" y="1977447"/>
            <a:chExt cx="344528" cy="344114"/>
          </a:xfrm>
        </p:grpSpPr>
        <p:sp>
          <p:nvSpPr>
            <p:cNvPr id="12688" name="Google Shape;12688;p74"/>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4"/>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4"/>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4"/>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4"/>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4"/>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4"/>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4"/>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4"/>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4"/>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4"/>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4"/>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4"/>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4"/>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4"/>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4"/>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4"/>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4"/>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4"/>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4"/>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4"/>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4"/>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4"/>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4"/>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4"/>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4"/>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74"/>
          <p:cNvGrpSpPr/>
          <p:nvPr/>
        </p:nvGrpSpPr>
        <p:grpSpPr>
          <a:xfrm>
            <a:off x="6083810" y="1547297"/>
            <a:ext cx="382819" cy="310788"/>
            <a:chOff x="6083810" y="1547297"/>
            <a:chExt cx="382819" cy="310788"/>
          </a:xfrm>
        </p:grpSpPr>
        <p:sp>
          <p:nvSpPr>
            <p:cNvPr id="12715" name="Google Shape;12715;p74"/>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4"/>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4"/>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4"/>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4"/>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4"/>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4"/>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4"/>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4"/>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4"/>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4"/>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4"/>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4"/>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4"/>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4"/>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4"/>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4"/>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4"/>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3" name="Google Shape;12733;p74"/>
          <p:cNvGrpSpPr/>
          <p:nvPr/>
        </p:nvGrpSpPr>
        <p:grpSpPr>
          <a:xfrm>
            <a:off x="6558300" y="1538193"/>
            <a:ext cx="382788" cy="328613"/>
            <a:chOff x="6558300" y="1538193"/>
            <a:chExt cx="382788" cy="328613"/>
          </a:xfrm>
        </p:grpSpPr>
        <p:sp>
          <p:nvSpPr>
            <p:cNvPr id="12734" name="Google Shape;12734;p74"/>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4"/>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6" name="Google Shape;12736;p74"/>
          <p:cNvGrpSpPr/>
          <p:nvPr/>
        </p:nvGrpSpPr>
        <p:grpSpPr>
          <a:xfrm>
            <a:off x="5194002" y="1511297"/>
            <a:ext cx="259605" cy="346024"/>
            <a:chOff x="5194002" y="1511297"/>
            <a:chExt cx="259605" cy="346024"/>
          </a:xfrm>
        </p:grpSpPr>
        <p:sp>
          <p:nvSpPr>
            <p:cNvPr id="12737" name="Google Shape;12737;p74"/>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4"/>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4"/>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4"/>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1" name="Google Shape;12741;p74"/>
          <p:cNvGrpSpPr/>
          <p:nvPr/>
        </p:nvGrpSpPr>
        <p:grpSpPr>
          <a:xfrm>
            <a:off x="1394741" y="1512061"/>
            <a:ext cx="252444" cy="351722"/>
            <a:chOff x="1394741" y="1512061"/>
            <a:chExt cx="252444" cy="351722"/>
          </a:xfrm>
        </p:grpSpPr>
        <p:sp>
          <p:nvSpPr>
            <p:cNvPr id="12742" name="Google Shape;12742;p74"/>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4"/>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4"/>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4"/>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4"/>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4"/>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4"/>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4"/>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4"/>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4"/>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4"/>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4"/>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4"/>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4"/>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4"/>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4"/>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4"/>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9" name="Google Shape;12759;p74"/>
          <p:cNvGrpSpPr/>
          <p:nvPr/>
        </p:nvGrpSpPr>
        <p:grpSpPr>
          <a:xfrm>
            <a:off x="855096" y="1504485"/>
            <a:ext cx="380910" cy="339594"/>
            <a:chOff x="855096" y="1504485"/>
            <a:chExt cx="380910" cy="339594"/>
          </a:xfrm>
        </p:grpSpPr>
        <p:sp>
          <p:nvSpPr>
            <p:cNvPr id="12760" name="Google Shape;12760;p74"/>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4"/>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4"/>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4"/>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4"/>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74"/>
          <p:cNvGrpSpPr/>
          <p:nvPr/>
        </p:nvGrpSpPr>
        <p:grpSpPr>
          <a:xfrm>
            <a:off x="1819576" y="1511679"/>
            <a:ext cx="352103" cy="352103"/>
            <a:chOff x="1819576" y="1511679"/>
            <a:chExt cx="352103" cy="352103"/>
          </a:xfrm>
        </p:grpSpPr>
        <p:sp>
          <p:nvSpPr>
            <p:cNvPr id="12766" name="Google Shape;12766;p74"/>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4"/>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4"/>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4"/>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0" name="Google Shape;12770;p74"/>
          <p:cNvGrpSpPr/>
          <p:nvPr/>
        </p:nvGrpSpPr>
        <p:grpSpPr>
          <a:xfrm>
            <a:off x="5621097" y="1500761"/>
            <a:ext cx="371424" cy="355446"/>
            <a:chOff x="5621097" y="1500761"/>
            <a:chExt cx="371424" cy="355446"/>
          </a:xfrm>
        </p:grpSpPr>
        <p:sp>
          <p:nvSpPr>
            <p:cNvPr id="12771" name="Google Shape;12771;p74"/>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4"/>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74"/>
          <p:cNvGrpSpPr/>
          <p:nvPr/>
        </p:nvGrpSpPr>
        <p:grpSpPr>
          <a:xfrm>
            <a:off x="4670239" y="1541599"/>
            <a:ext cx="359679" cy="321833"/>
            <a:chOff x="4670239" y="1541599"/>
            <a:chExt cx="359679" cy="321833"/>
          </a:xfrm>
        </p:grpSpPr>
        <p:sp>
          <p:nvSpPr>
            <p:cNvPr id="12774" name="Google Shape;12774;p74"/>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4"/>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4"/>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4"/>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4"/>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74"/>
          <p:cNvGrpSpPr/>
          <p:nvPr/>
        </p:nvGrpSpPr>
        <p:grpSpPr>
          <a:xfrm>
            <a:off x="4212429" y="1502385"/>
            <a:ext cx="321037" cy="353822"/>
            <a:chOff x="4212429" y="1502385"/>
            <a:chExt cx="321037" cy="353822"/>
          </a:xfrm>
        </p:grpSpPr>
        <p:sp>
          <p:nvSpPr>
            <p:cNvPr id="12780" name="Google Shape;12780;p74"/>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4"/>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4"/>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4"/>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74"/>
          <p:cNvGrpSpPr/>
          <p:nvPr/>
        </p:nvGrpSpPr>
        <p:grpSpPr>
          <a:xfrm>
            <a:off x="2302788" y="1505981"/>
            <a:ext cx="336188" cy="335425"/>
            <a:chOff x="2302788" y="1505981"/>
            <a:chExt cx="336188" cy="335425"/>
          </a:xfrm>
        </p:grpSpPr>
        <p:sp>
          <p:nvSpPr>
            <p:cNvPr id="12785" name="Google Shape;12785;p74"/>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4"/>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4"/>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4"/>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4"/>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4"/>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4"/>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4"/>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4"/>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4"/>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4"/>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4"/>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4"/>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4"/>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4"/>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4"/>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4"/>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74"/>
          <p:cNvGrpSpPr/>
          <p:nvPr/>
        </p:nvGrpSpPr>
        <p:grpSpPr>
          <a:xfrm>
            <a:off x="2780301" y="1521896"/>
            <a:ext cx="333133" cy="321037"/>
            <a:chOff x="2780301" y="1521896"/>
            <a:chExt cx="333133" cy="321037"/>
          </a:xfrm>
        </p:grpSpPr>
        <p:sp>
          <p:nvSpPr>
            <p:cNvPr id="12803" name="Google Shape;12803;p74"/>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4"/>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4"/>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4"/>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4"/>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4"/>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4"/>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4"/>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4"/>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4"/>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4"/>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4"/>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4"/>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4"/>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4"/>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4"/>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4"/>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4"/>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4"/>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4"/>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3" name="Google Shape;12823;p74"/>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4"/>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4"/>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6" name="Google Shape;12826;p74"/>
          <p:cNvGrpSpPr/>
          <p:nvPr/>
        </p:nvGrpSpPr>
        <p:grpSpPr>
          <a:xfrm>
            <a:off x="3316159" y="1515085"/>
            <a:ext cx="211892" cy="339594"/>
            <a:chOff x="3316159" y="1515085"/>
            <a:chExt cx="211892" cy="339594"/>
          </a:xfrm>
        </p:grpSpPr>
        <p:sp>
          <p:nvSpPr>
            <p:cNvPr id="12827" name="Google Shape;12827;p74"/>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4"/>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4"/>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4"/>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4"/>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4"/>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74"/>
          <p:cNvGrpSpPr/>
          <p:nvPr/>
        </p:nvGrpSpPr>
        <p:grpSpPr>
          <a:xfrm>
            <a:off x="3716358" y="1544655"/>
            <a:ext cx="361971" cy="314958"/>
            <a:chOff x="3716358" y="1544655"/>
            <a:chExt cx="361971" cy="314958"/>
          </a:xfrm>
        </p:grpSpPr>
        <p:sp>
          <p:nvSpPr>
            <p:cNvPr id="12834" name="Google Shape;12834;p74"/>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4"/>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4"/>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4"/>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4"/>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9" name="Google Shape;12839;p74"/>
            <p:cNvGrpSpPr/>
            <p:nvPr/>
          </p:nvGrpSpPr>
          <p:grpSpPr>
            <a:xfrm>
              <a:off x="3716358" y="1544655"/>
              <a:ext cx="361971" cy="314958"/>
              <a:chOff x="3716358" y="1544655"/>
              <a:chExt cx="361971" cy="314958"/>
            </a:xfrm>
          </p:grpSpPr>
          <p:sp>
            <p:nvSpPr>
              <p:cNvPr id="12840" name="Google Shape;12840;p74"/>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4"/>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4"/>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4"/>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4"/>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45" name="Google Shape;12845;p74"/>
          <p:cNvGrpSpPr/>
          <p:nvPr/>
        </p:nvGrpSpPr>
        <p:grpSpPr>
          <a:xfrm>
            <a:off x="7011924" y="1557552"/>
            <a:ext cx="499533" cy="305136"/>
            <a:chOff x="7009649" y="1541981"/>
            <a:chExt cx="524940" cy="320655"/>
          </a:xfrm>
        </p:grpSpPr>
        <p:sp>
          <p:nvSpPr>
            <p:cNvPr id="12846" name="Google Shape;12846;p74"/>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4"/>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4"/>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4"/>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4"/>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4"/>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4"/>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4"/>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74"/>
          <p:cNvGrpSpPr/>
          <p:nvPr/>
        </p:nvGrpSpPr>
        <p:grpSpPr>
          <a:xfrm>
            <a:off x="8034034" y="1518109"/>
            <a:ext cx="282746" cy="340358"/>
            <a:chOff x="8034034" y="1518109"/>
            <a:chExt cx="282746" cy="340358"/>
          </a:xfrm>
        </p:grpSpPr>
        <p:sp>
          <p:nvSpPr>
            <p:cNvPr id="12855" name="Google Shape;12855;p74"/>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4"/>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4"/>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4"/>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74"/>
          <p:cNvGrpSpPr/>
          <p:nvPr/>
        </p:nvGrpSpPr>
        <p:grpSpPr>
          <a:xfrm>
            <a:off x="7582302" y="1499934"/>
            <a:ext cx="369133" cy="360411"/>
            <a:chOff x="7582302" y="1499934"/>
            <a:chExt cx="369133" cy="360411"/>
          </a:xfrm>
        </p:grpSpPr>
        <p:sp>
          <p:nvSpPr>
            <p:cNvPr id="12860" name="Google Shape;12860;p74"/>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4"/>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4"/>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4"/>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4"/>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2868" name="Shape 12868"/>
        <p:cNvGrpSpPr/>
        <p:nvPr/>
      </p:nvGrpSpPr>
      <p:grpSpPr>
        <a:xfrm>
          <a:off x="0" y="0"/>
          <a:ext cx="0" cy="0"/>
          <a:chOff x="0" y="0"/>
          <a:chExt cx="0" cy="0"/>
        </a:xfrm>
      </p:grpSpPr>
      <p:pic>
        <p:nvPicPr>
          <p:cNvPr id="12869" name="Google Shape;12869;p7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 name="Shape 246"/>
        <p:cNvGrpSpPr/>
        <p:nvPr/>
      </p:nvGrpSpPr>
      <p:grpSpPr>
        <a:xfrm>
          <a:off x="0" y="0"/>
          <a:ext cx="0" cy="0"/>
          <a:chOff x="0" y="0"/>
          <a:chExt cx="0" cy="0"/>
        </a:xfrm>
      </p:grpSpPr>
      <p:sp>
        <p:nvSpPr>
          <p:cNvPr id="247" name="Google Shape;247;p31"/>
          <p:cNvSpPr/>
          <p:nvPr/>
        </p:nvSpPr>
        <p:spPr>
          <a:xfrm>
            <a:off x="6172275" y="3695700"/>
            <a:ext cx="2543100" cy="247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1"/>
          <p:cNvSpPr txBox="1"/>
          <p:nvPr>
            <p:ph idx="1" type="body"/>
          </p:nvPr>
        </p:nvSpPr>
        <p:spPr>
          <a:xfrm>
            <a:off x="720000" y="923925"/>
            <a:ext cx="5081700" cy="261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Overpass"/>
                <a:ea typeface="Overpass"/>
                <a:cs typeface="Overpass"/>
                <a:sym typeface="Overpass"/>
              </a:rPr>
              <a:t>The PROPPED contest will occur at several scheduled times through the semester. Students will be assigned to a different team for each contest day. Teams will rotate so that students can collaborate broadly.</a:t>
            </a:r>
            <a:endParaRPr sz="1200">
              <a:latin typeface="Overpass"/>
              <a:ea typeface="Overpass"/>
              <a:cs typeface="Overpass"/>
              <a:sym typeface="Overpass"/>
            </a:endParaRPr>
          </a:p>
          <a:p>
            <a:pPr indent="0" lvl="0" marL="0" rtl="0" algn="l">
              <a:spcBef>
                <a:spcPts val="1600"/>
              </a:spcBef>
              <a:spcAft>
                <a:spcPts val="0"/>
              </a:spcAft>
              <a:buNone/>
            </a:pPr>
            <a:r>
              <a:rPr b="1" lang="en" sz="1200">
                <a:latin typeface="Overpass"/>
                <a:ea typeface="Overpass"/>
                <a:cs typeface="Overpass"/>
                <a:sym typeface="Overpass"/>
              </a:rPr>
              <a:t>Teams will earn ranks; students will earn points based on team ranks:</a:t>
            </a:r>
            <a:endParaRPr b="1" sz="1200">
              <a:latin typeface="Overpass"/>
              <a:ea typeface="Overpass"/>
              <a:cs typeface="Overpass"/>
              <a:sym typeface="Overpass"/>
            </a:endParaRPr>
          </a:p>
          <a:p>
            <a:pPr indent="-304800" lvl="0" marL="457200" rtl="0" algn="l">
              <a:spcBef>
                <a:spcPts val="1600"/>
              </a:spcBef>
              <a:spcAft>
                <a:spcPts val="0"/>
              </a:spcAft>
              <a:buSzPts val="1200"/>
              <a:buFont typeface="Overpass"/>
              <a:buChar char="●"/>
            </a:pPr>
            <a:r>
              <a:rPr lang="en" sz="1200">
                <a:latin typeface="Overpass"/>
                <a:ea typeface="Overpass"/>
                <a:cs typeface="Overpass"/>
                <a:sym typeface="Overpass"/>
              </a:rPr>
              <a:t>A team’s prop presentation will be evaluated by the judges as a single entity</a:t>
            </a:r>
            <a:endParaRPr sz="1200">
              <a:latin typeface="Overpass"/>
              <a:ea typeface="Overpass"/>
              <a:cs typeface="Overpass"/>
              <a:sym typeface="Overpass"/>
            </a:endParaRPr>
          </a:p>
          <a:p>
            <a:pPr indent="-304800" lvl="0" marL="457200" rtl="0" algn="l">
              <a:spcBef>
                <a:spcPts val="0"/>
              </a:spcBef>
              <a:spcAft>
                <a:spcPts val="0"/>
              </a:spcAft>
              <a:buSzPts val="1200"/>
              <a:buFont typeface="Overpass"/>
              <a:buChar char="●"/>
            </a:pPr>
            <a:r>
              <a:rPr lang="en" sz="1200">
                <a:latin typeface="Overpass"/>
                <a:ea typeface="Overpass"/>
                <a:cs typeface="Overpass"/>
                <a:sym typeface="Overpass"/>
              </a:rPr>
              <a:t>Presentations will be ranked, and points will be awarded to the </a:t>
            </a:r>
            <a:r>
              <a:rPr lang="en" sz="1200">
                <a:latin typeface="Overpass"/>
                <a:ea typeface="Overpass"/>
                <a:cs typeface="Overpass"/>
                <a:sym typeface="Overpass"/>
              </a:rPr>
              <a:t>students</a:t>
            </a:r>
            <a:r>
              <a:rPr lang="en" sz="1200">
                <a:latin typeface="Overpass"/>
                <a:ea typeface="Overpass"/>
                <a:cs typeface="Overpass"/>
                <a:sym typeface="Overpass"/>
              </a:rPr>
              <a:t> on the team based on their team’s rank</a:t>
            </a:r>
            <a:endParaRPr sz="1200">
              <a:latin typeface="Overpass"/>
              <a:ea typeface="Overpass"/>
              <a:cs typeface="Overpass"/>
              <a:sym typeface="Overpass"/>
            </a:endParaRPr>
          </a:p>
          <a:p>
            <a:pPr indent="-304800" lvl="0" marL="457200" rtl="0" algn="l">
              <a:spcBef>
                <a:spcPts val="0"/>
              </a:spcBef>
              <a:spcAft>
                <a:spcPts val="0"/>
              </a:spcAft>
              <a:buSzPts val="1200"/>
              <a:buFont typeface="Overpass"/>
              <a:buChar char="●"/>
            </a:pPr>
            <a:r>
              <a:rPr lang="en" sz="1200">
                <a:latin typeface="Overpass"/>
                <a:ea typeface="Overpass"/>
                <a:cs typeface="Overpass"/>
                <a:sym typeface="Overpass"/>
              </a:rPr>
              <a:t>Students will </a:t>
            </a:r>
            <a:r>
              <a:rPr lang="en" sz="1200">
                <a:latin typeface="Overpass"/>
                <a:ea typeface="Overpass"/>
                <a:cs typeface="Overpass"/>
                <a:sym typeface="Overpass"/>
              </a:rPr>
              <a:t>maintain</a:t>
            </a:r>
            <a:r>
              <a:rPr lang="en" sz="1200">
                <a:latin typeface="Overpass"/>
                <a:ea typeface="Overpass"/>
                <a:cs typeface="Overpass"/>
                <a:sym typeface="Overpass"/>
              </a:rPr>
              <a:t> a tally card of their individual points</a:t>
            </a:r>
            <a:endParaRPr sz="1200">
              <a:latin typeface="Overpass"/>
              <a:ea typeface="Overpass"/>
              <a:cs typeface="Overpass"/>
              <a:sym typeface="Overpass"/>
            </a:endParaRPr>
          </a:p>
          <a:p>
            <a:pPr indent="-304800" lvl="0" marL="457200" rtl="0" algn="l">
              <a:spcBef>
                <a:spcPts val="0"/>
              </a:spcBef>
              <a:spcAft>
                <a:spcPts val="0"/>
              </a:spcAft>
              <a:buSzPts val="1200"/>
              <a:buFont typeface="Overpass"/>
              <a:buChar char="●"/>
            </a:pPr>
            <a:r>
              <a:rPr lang="en" sz="1200">
                <a:latin typeface="Overpass"/>
                <a:ea typeface="Overpass"/>
                <a:cs typeface="Overpass"/>
                <a:sym typeface="Overpass"/>
              </a:rPr>
              <a:t>The student with the most </a:t>
            </a:r>
            <a:r>
              <a:rPr lang="en" sz="1200">
                <a:latin typeface="Overpass"/>
                <a:ea typeface="Overpass"/>
                <a:cs typeface="Overpass"/>
                <a:sym typeface="Overpass"/>
              </a:rPr>
              <a:t>points</a:t>
            </a:r>
            <a:r>
              <a:rPr lang="en" sz="1200">
                <a:latin typeface="Overpass"/>
                <a:ea typeface="Overpass"/>
                <a:cs typeface="Overpass"/>
                <a:sym typeface="Overpass"/>
              </a:rPr>
              <a:t> at the end of the final day of the contest will be declared the class winner</a:t>
            </a:r>
            <a:endParaRPr sz="1200">
              <a:latin typeface="Overpass"/>
              <a:ea typeface="Overpass"/>
              <a:cs typeface="Overpass"/>
              <a:sym typeface="Overpass"/>
            </a:endParaRPr>
          </a:p>
          <a:p>
            <a:pPr indent="0" lvl="0" marL="0" rtl="0" algn="l">
              <a:spcBef>
                <a:spcPts val="1600"/>
              </a:spcBef>
              <a:spcAft>
                <a:spcPts val="1600"/>
              </a:spcAft>
              <a:buNone/>
            </a:pPr>
            <a:r>
              <a:rPr lang="en" sz="1200">
                <a:latin typeface="Overpass"/>
                <a:ea typeface="Overpass"/>
                <a:cs typeface="Overpass"/>
                <a:sym typeface="Overpass"/>
              </a:rPr>
              <a:t>Because theatre is always collaborative, students must learn to work with different types of people on specifically assigned creative tasks.</a:t>
            </a:r>
            <a:endParaRPr sz="1200">
              <a:latin typeface="Overpass"/>
              <a:ea typeface="Overpass"/>
              <a:cs typeface="Overpass"/>
              <a:sym typeface="Overpass"/>
            </a:endParaRPr>
          </a:p>
        </p:txBody>
      </p:sp>
      <p:sp>
        <p:nvSpPr>
          <p:cNvPr id="249" name="Google Shape;249;p31"/>
          <p:cNvSpPr txBox="1"/>
          <p:nvPr>
            <p:ph type="title"/>
          </p:nvPr>
        </p:nvSpPr>
        <p:spPr>
          <a:xfrm>
            <a:off x="720000" y="415200"/>
            <a:ext cx="38997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01. Teams</a:t>
            </a:r>
            <a:endParaRPr>
              <a:latin typeface="Staatliches"/>
              <a:ea typeface="Staatliches"/>
              <a:cs typeface="Staatliches"/>
              <a:sym typeface="Staatliches"/>
            </a:endParaRPr>
          </a:p>
        </p:txBody>
      </p:sp>
      <p:pic>
        <p:nvPicPr>
          <p:cNvPr id="250" name="Google Shape;250;p31"/>
          <p:cNvPicPr preferRelativeResize="0"/>
          <p:nvPr/>
        </p:nvPicPr>
        <p:blipFill rotWithShape="1">
          <a:blip r:embed="rId3">
            <a:alphaModFix/>
          </a:blip>
          <a:srcRect b="0" l="14721" r="33679" t="0"/>
          <a:stretch/>
        </p:blipFill>
        <p:spPr>
          <a:xfrm>
            <a:off x="6172200" y="0"/>
            <a:ext cx="2543174" cy="3695701"/>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 name="Shape 254"/>
        <p:cNvGrpSpPr/>
        <p:nvPr/>
      </p:nvGrpSpPr>
      <p:grpSpPr>
        <a:xfrm>
          <a:off x="0" y="0"/>
          <a:ext cx="0" cy="0"/>
          <a:chOff x="0" y="0"/>
          <a:chExt cx="0" cy="0"/>
        </a:xfrm>
      </p:grpSpPr>
      <p:pic>
        <p:nvPicPr>
          <p:cNvPr id="255" name="Google Shape;255;p32"/>
          <p:cNvPicPr preferRelativeResize="0"/>
          <p:nvPr/>
        </p:nvPicPr>
        <p:blipFill rotWithShape="1">
          <a:blip r:embed="rId3">
            <a:alphaModFix/>
          </a:blip>
          <a:srcRect b="1456" l="16297" r="11301" t="2739"/>
          <a:stretch/>
        </p:blipFill>
        <p:spPr>
          <a:xfrm>
            <a:off x="-561975" y="-171450"/>
            <a:ext cx="6019802" cy="5314951"/>
          </a:xfrm>
          <a:prstGeom prst="rect">
            <a:avLst/>
          </a:prstGeom>
          <a:noFill/>
          <a:ln>
            <a:noFill/>
          </a:ln>
        </p:spPr>
      </p:pic>
      <p:sp>
        <p:nvSpPr>
          <p:cNvPr id="256" name="Google Shape;256;p32"/>
          <p:cNvSpPr/>
          <p:nvPr/>
        </p:nvSpPr>
        <p:spPr>
          <a:xfrm>
            <a:off x="5448300" y="-180975"/>
            <a:ext cx="200100" cy="54483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2"/>
          <p:cNvSpPr/>
          <p:nvPr/>
        </p:nvSpPr>
        <p:spPr>
          <a:xfrm>
            <a:off x="4095750" y="720000"/>
            <a:ext cx="4543500" cy="36921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2"/>
          <p:cNvSpPr txBox="1"/>
          <p:nvPr>
            <p:ph type="ctrTitle"/>
          </p:nvPr>
        </p:nvSpPr>
        <p:spPr>
          <a:xfrm>
            <a:off x="4400550" y="1523200"/>
            <a:ext cx="4015200" cy="135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0" lang="en" sz="4300"/>
              <a:t>Mystery basket</a:t>
            </a:r>
            <a:endParaRPr sz="4300"/>
          </a:p>
        </p:txBody>
      </p:sp>
      <p:sp>
        <p:nvSpPr>
          <p:cNvPr id="259" name="Google Shape;259;p32"/>
          <p:cNvSpPr txBox="1"/>
          <p:nvPr>
            <p:ph idx="1" type="subTitle"/>
          </p:nvPr>
        </p:nvSpPr>
        <p:spPr>
          <a:xfrm>
            <a:off x="4400550" y="3028950"/>
            <a:ext cx="3366300" cy="68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BECAUSE LIMITATION FOSTERS CREATIVITY</a:t>
            </a:r>
            <a:endParaRPr/>
          </a:p>
        </p:txBody>
      </p:sp>
      <p:sp>
        <p:nvSpPr>
          <p:cNvPr id="260" name="Google Shape;260;p32"/>
          <p:cNvSpPr txBox="1"/>
          <p:nvPr>
            <p:ph idx="2" type="title"/>
          </p:nvPr>
        </p:nvSpPr>
        <p:spPr>
          <a:xfrm>
            <a:off x="4400550" y="1563325"/>
            <a:ext cx="3852000" cy="681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a:latin typeface="Staatliches"/>
                <a:ea typeface="Staatliches"/>
                <a:cs typeface="Staatliches"/>
                <a:sym typeface="Staatliches"/>
              </a:rPr>
              <a:t>02.</a:t>
            </a:r>
            <a:endParaRPr b="1">
              <a:latin typeface="Staatliches"/>
              <a:ea typeface="Staatliches"/>
              <a:cs typeface="Staatliches"/>
              <a:sym typeface="Staatliches"/>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 name="Shape 264"/>
        <p:cNvGrpSpPr/>
        <p:nvPr/>
      </p:nvGrpSpPr>
      <p:grpSpPr>
        <a:xfrm>
          <a:off x="0" y="0"/>
          <a:ext cx="0" cy="0"/>
          <a:chOff x="0" y="0"/>
          <a:chExt cx="0" cy="0"/>
        </a:xfrm>
      </p:grpSpPr>
      <p:sp>
        <p:nvSpPr>
          <p:cNvPr id="265" name="Google Shape;265;p33"/>
          <p:cNvSpPr/>
          <p:nvPr/>
        </p:nvSpPr>
        <p:spPr>
          <a:xfrm>
            <a:off x="6172275" y="3695700"/>
            <a:ext cx="2543100" cy="247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3"/>
          <p:cNvSpPr txBox="1"/>
          <p:nvPr>
            <p:ph idx="1" type="body"/>
          </p:nvPr>
        </p:nvSpPr>
        <p:spPr>
          <a:xfrm>
            <a:off x="720000" y="923925"/>
            <a:ext cx="4978200" cy="261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Overpass"/>
                <a:ea typeface="Overpass"/>
                <a:cs typeface="Overpass"/>
                <a:sym typeface="Overpass"/>
              </a:rPr>
              <a:t>Each team will receive an identical mystery basket containing a limited number of components that must be utilized in the creation of the assigned prop, a brief, and several reference photos.</a:t>
            </a:r>
            <a:endParaRPr sz="1200">
              <a:latin typeface="Overpass"/>
              <a:ea typeface="Overpass"/>
              <a:cs typeface="Overpass"/>
              <a:sym typeface="Overpass"/>
            </a:endParaRPr>
          </a:p>
          <a:p>
            <a:pPr indent="0" lvl="0" marL="0" rtl="0" algn="l">
              <a:spcBef>
                <a:spcPts val="1600"/>
              </a:spcBef>
              <a:spcAft>
                <a:spcPts val="0"/>
              </a:spcAft>
              <a:buNone/>
            </a:pPr>
            <a:r>
              <a:rPr b="1" lang="en" sz="1200">
                <a:latin typeface="Overpass"/>
                <a:ea typeface="Overpass"/>
                <a:cs typeface="Overpass"/>
                <a:sym typeface="Overpass"/>
              </a:rPr>
              <a:t>The PROPPED objective is to plan and create a specific prop within the time limit that meets the expectations of the brief:</a:t>
            </a:r>
            <a:endParaRPr b="1" sz="1200">
              <a:latin typeface="Overpass"/>
              <a:ea typeface="Overpass"/>
              <a:cs typeface="Overpass"/>
              <a:sym typeface="Overpass"/>
            </a:endParaRPr>
          </a:p>
          <a:p>
            <a:pPr indent="-304800" lvl="0" marL="457200" rtl="0" algn="l">
              <a:spcBef>
                <a:spcPts val="1600"/>
              </a:spcBef>
              <a:spcAft>
                <a:spcPts val="0"/>
              </a:spcAft>
              <a:buSzPts val="1200"/>
              <a:buFont typeface="Overpass"/>
              <a:buChar char="●"/>
            </a:pPr>
            <a:r>
              <a:rPr lang="en" sz="1200">
                <a:latin typeface="Overpass"/>
                <a:ea typeface="Overpass"/>
                <a:cs typeface="Overpass"/>
                <a:sym typeface="Overpass"/>
              </a:rPr>
              <a:t>A brief is </a:t>
            </a:r>
            <a:r>
              <a:rPr i="1" lang="en" sz="1200">
                <a:latin typeface="Overpass"/>
                <a:ea typeface="Overpass"/>
                <a:cs typeface="Overpass"/>
                <a:sym typeface="Overpass"/>
              </a:rPr>
              <a:t>a concise set of instructions given about a job or task</a:t>
            </a:r>
            <a:endParaRPr i="1" sz="1200">
              <a:latin typeface="Overpass"/>
              <a:ea typeface="Overpass"/>
              <a:cs typeface="Overpass"/>
              <a:sym typeface="Overpass"/>
            </a:endParaRPr>
          </a:p>
          <a:p>
            <a:pPr indent="-304800" lvl="0" marL="457200" rtl="0" algn="l">
              <a:spcBef>
                <a:spcPts val="0"/>
              </a:spcBef>
              <a:spcAft>
                <a:spcPts val="0"/>
              </a:spcAft>
              <a:buSzPts val="1200"/>
              <a:buFont typeface="Overpass"/>
              <a:buChar char="●"/>
            </a:pPr>
            <a:r>
              <a:rPr lang="en" sz="1200">
                <a:latin typeface="Overpass"/>
                <a:ea typeface="Overpass"/>
                <a:cs typeface="Overpass"/>
                <a:sym typeface="Overpass"/>
              </a:rPr>
              <a:t>The photos in the mystery basket are intended as references; student prop makers should not try to create exact replicas of the objects in the reference photos</a:t>
            </a:r>
            <a:endParaRPr sz="1200">
              <a:latin typeface="Overpass"/>
              <a:ea typeface="Overpass"/>
              <a:cs typeface="Overpass"/>
              <a:sym typeface="Overpass"/>
            </a:endParaRPr>
          </a:p>
          <a:p>
            <a:pPr indent="-304800" lvl="0" marL="457200" rtl="0" algn="l">
              <a:spcBef>
                <a:spcPts val="0"/>
              </a:spcBef>
              <a:spcAft>
                <a:spcPts val="0"/>
              </a:spcAft>
              <a:buSzPts val="1200"/>
              <a:buFont typeface="Overpass"/>
              <a:buChar char="●"/>
            </a:pPr>
            <a:r>
              <a:rPr lang="en" sz="1200">
                <a:latin typeface="Overpass"/>
                <a:ea typeface="Overpass"/>
                <a:cs typeface="Overpass"/>
                <a:sym typeface="Overpass"/>
              </a:rPr>
              <a:t>Students must use the components in the basket and will also be provided with common craft supplies</a:t>
            </a:r>
            <a:endParaRPr sz="1200">
              <a:latin typeface="Overpass"/>
              <a:ea typeface="Overpass"/>
              <a:cs typeface="Overpass"/>
              <a:sym typeface="Overpass"/>
            </a:endParaRPr>
          </a:p>
          <a:p>
            <a:pPr indent="0" lvl="0" marL="0" rtl="0" algn="l">
              <a:spcBef>
                <a:spcPts val="1600"/>
              </a:spcBef>
              <a:spcAft>
                <a:spcPts val="1600"/>
              </a:spcAft>
              <a:buNone/>
            </a:pPr>
            <a:r>
              <a:rPr lang="en" sz="1200">
                <a:latin typeface="Overpass"/>
                <a:ea typeface="Overpass"/>
                <a:cs typeface="Overpass"/>
                <a:sym typeface="Overpass"/>
              </a:rPr>
              <a:t>Because limitation fosters creativity, students must work within the contest parameters and may not bring in outside supplies</a:t>
            </a:r>
            <a:endParaRPr sz="1200">
              <a:latin typeface="Overpass"/>
              <a:ea typeface="Overpass"/>
              <a:cs typeface="Overpass"/>
              <a:sym typeface="Overpass"/>
            </a:endParaRPr>
          </a:p>
        </p:txBody>
      </p:sp>
      <p:sp>
        <p:nvSpPr>
          <p:cNvPr id="267" name="Google Shape;267;p33"/>
          <p:cNvSpPr txBox="1"/>
          <p:nvPr>
            <p:ph type="title"/>
          </p:nvPr>
        </p:nvSpPr>
        <p:spPr>
          <a:xfrm>
            <a:off x="720000" y="415200"/>
            <a:ext cx="38997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02. Mystery Basket</a:t>
            </a:r>
            <a:endParaRPr>
              <a:latin typeface="Staatliches"/>
              <a:ea typeface="Staatliches"/>
              <a:cs typeface="Staatliches"/>
              <a:sym typeface="Staatliches"/>
            </a:endParaRPr>
          </a:p>
        </p:txBody>
      </p:sp>
      <p:pic>
        <p:nvPicPr>
          <p:cNvPr id="268" name="Google Shape;268;p33"/>
          <p:cNvPicPr preferRelativeResize="0"/>
          <p:nvPr/>
        </p:nvPicPr>
        <p:blipFill rotWithShape="1">
          <a:blip r:embed="rId3">
            <a:alphaModFix/>
          </a:blip>
          <a:srcRect b="14669" l="14691" r="3595" t="6166"/>
          <a:stretch/>
        </p:blipFill>
        <p:spPr>
          <a:xfrm>
            <a:off x="6172200" y="0"/>
            <a:ext cx="2543175" cy="3695702"/>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 name="Shape 272"/>
        <p:cNvGrpSpPr/>
        <p:nvPr/>
      </p:nvGrpSpPr>
      <p:grpSpPr>
        <a:xfrm>
          <a:off x="0" y="0"/>
          <a:ext cx="0" cy="0"/>
          <a:chOff x="0" y="0"/>
          <a:chExt cx="0" cy="0"/>
        </a:xfrm>
      </p:grpSpPr>
      <p:pic>
        <p:nvPicPr>
          <p:cNvPr id="273" name="Google Shape;273;p34"/>
          <p:cNvPicPr preferRelativeResize="0"/>
          <p:nvPr/>
        </p:nvPicPr>
        <p:blipFill rotWithShape="1">
          <a:blip r:embed="rId3">
            <a:alphaModFix/>
          </a:blip>
          <a:srcRect b="4079" l="0" r="0" t="37059"/>
          <a:stretch/>
        </p:blipFill>
        <p:spPr>
          <a:xfrm>
            <a:off x="-561975" y="-171450"/>
            <a:ext cx="6019804" cy="5314949"/>
          </a:xfrm>
          <a:prstGeom prst="rect">
            <a:avLst/>
          </a:prstGeom>
          <a:noFill/>
          <a:ln>
            <a:noFill/>
          </a:ln>
        </p:spPr>
      </p:pic>
      <p:sp>
        <p:nvSpPr>
          <p:cNvPr id="274" name="Google Shape;274;p34"/>
          <p:cNvSpPr/>
          <p:nvPr/>
        </p:nvSpPr>
        <p:spPr>
          <a:xfrm>
            <a:off x="5448300" y="-180975"/>
            <a:ext cx="200100" cy="54483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4"/>
          <p:cNvSpPr/>
          <p:nvPr/>
        </p:nvSpPr>
        <p:spPr>
          <a:xfrm>
            <a:off x="4095750" y="720000"/>
            <a:ext cx="4543500" cy="3692100"/>
          </a:xfrm>
          <a:prstGeom prst="rect">
            <a:avLst/>
          </a:prstGeom>
          <a:solidFill>
            <a:schemeClr val="lt1"/>
          </a:solidFill>
          <a:ln cap="flat" cmpd="sng" w="28575">
            <a:solidFill>
              <a:srgbClr val="FFC800"/>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4"/>
          <p:cNvSpPr txBox="1"/>
          <p:nvPr>
            <p:ph type="ctrTitle"/>
          </p:nvPr>
        </p:nvSpPr>
        <p:spPr>
          <a:xfrm>
            <a:off x="4400550" y="1523200"/>
            <a:ext cx="4015200" cy="135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0" lang="en" sz="4300"/>
              <a:t>Prep &amp; Production</a:t>
            </a:r>
            <a:endParaRPr sz="4300"/>
          </a:p>
        </p:txBody>
      </p:sp>
      <p:sp>
        <p:nvSpPr>
          <p:cNvPr id="277" name="Google Shape;277;p34"/>
          <p:cNvSpPr txBox="1"/>
          <p:nvPr>
            <p:ph idx="1" type="subTitle"/>
          </p:nvPr>
        </p:nvSpPr>
        <p:spPr>
          <a:xfrm>
            <a:off x="4400550" y="3028950"/>
            <a:ext cx="3366300" cy="68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BECAUSE LEARNING REQUIRES DOING</a:t>
            </a:r>
            <a:endParaRPr/>
          </a:p>
        </p:txBody>
      </p:sp>
      <p:sp>
        <p:nvSpPr>
          <p:cNvPr id="278" name="Google Shape;278;p34"/>
          <p:cNvSpPr txBox="1"/>
          <p:nvPr>
            <p:ph idx="2" type="title"/>
          </p:nvPr>
        </p:nvSpPr>
        <p:spPr>
          <a:xfrm>
            <a:off x="4400550" y="1563325"/>
            <a:ext cx="3852000" cy="681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a:latin typeface="Staatliches"/>
                <a:ea typeface="Staatliches"/>
                <a:cs typeface="Staatliches"/>
                <a:sym typeface="Staatliches"/>
              </a:rPr>
              <a:t>03.</a:t>
            </a:r>
            <a:endParaRPr b="1">
              <a:latin typeface="Staatliches"/>
              <a:ea typeface="Staatliches"/>
              <a:cs typeface="Staatliches"/>
              <a:sym typeface="Staatliches"/>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 name="Shape 282"/>
        <p:cNvGrpSpPr/>
        <p:nvPr/>
      </p:nvGrpSpPr>
      <p:grpSpPr>
        <a:xfrm>
          <a:off x="0" y="0"/>
          <a:ext cx="0" cy="0"/>
          <a:chOff x="0" y="0"/>
          <a:chExt cx="0" cy="0"/>
        </a:xfrm>
      </p:grpSpPr>
      <p:sp>
        <p:nvSpPr>
          <p:cNvPr id="283" name="Google Shape;283;p35"/>
          <p:cNvSpPr txBox="1"/>
          <p:nvPr>
            <p:ph idx="1" type="body"/>
          </p:nvPr>
        </p:nvSpPr>
        <p:spPr>
          <a:xfrm>
            <a:off x="720000" y="923925"/>
            <a:ext cx="4978200" cy="261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Overpass"/>
                <a:ea typeface="Overpass"/>
                <a:cs typeface="Overpass"/>
                <a:sym typeface="Overpass"/>
              </a:rPr>
              <a:t>Once students open their mystery boxes, they will have 35 minutes to prepare and create the assigned prop. </a:t>
            </a:r>
            <a:endParaRPr sz="1200">
              <a:latin typeface="Overpass"/>
              <a:ea typeface="Overpass"/>
              <a:cs typeface="Overpass"/>
              <a:sym typeface="Overpass"/>
            </a:endParaRPr>
          </a:p>
          <a:p>
            <a:pPr indent="0" lvl="0" marL="0" rtl="0" algn="l">
              <a:spcBef>
                <a:spcPts val="1600"/>
              </a:spcBef>
              <a:spcAft>
                <a:spcPts val="0"/>
              </a:spcAft>
              <a:buNone/>
            </a:pPr>
            <a:r>
              <a:rPr b="1" lang="en" sz="1200">
                <a:latin typeface="Overpass"/>
                <a:ea typeface="Overpass"/>
                <a:cs typeface="Overpass"/>
                <a:sym typeface="Overpass"/>
              </a:rPr>
              <a:t>The production time will be divided into two timed sections:</a:t>
            </a:r>
            <a:endParaRPr b="1" sz="1200">
              <a:latin typeface="Overpass"/>
              <a:ea typeface="Overpass"/>
              <a:cs typeface="Overpass"/>
              <a:sym typeface="Overpass"/>
            </a:endParaRPr>
          </a:p>
          <a:p>
            <a:pPr indent="-304800" lvl="0" marL="457200" rtl="0" algn="l">
              <a:spcBef>
                <a:spcPts val="1600"/>
              </a:spcBef>
              <a:spcAft>
                <a:spcPts val="0"/>
              </a:spcAft>
              <a:buSzPts val="1200"/>
              <a:buFont typeface="Overpass"/>
              <a:buChar char="●"/>
            </a:pPr>
            <a:r>
              <a:rPr lang="en" sz="1200">
                <a:latin typeface="Overpass"/>
                <a:ea typeface="Overpass"/>
                <a:cs typeface="Overpass"/>
                <a:sym typeface="Overpass"/>
              </a:rPr>
              <a:t>Each team will have a specified, five minute (5:00) prep time during which they will discuss and draw a visual representation of their production plan for the assigned prop</a:t>
            </a:r>
            <a:endParaRPr sz="1200">
              <a:latin typeface="Overpass"/>
              <a:ea typeface="Overpass"/>
              <a:cs typeface="Overpass"/>
              <a:sym typeface="Overpass"/>
            </a:endParaRPr>
          </a:p>
          <a:p>
            <a:pPr indent="-304800" lvl="0" marL="457200" rtl="0" algn="l">
              <a:spcBef>
                <a:spcPts val="0"/>
              </a:spcBef>
              <a:spcAft>
                <a:spcPts val="0"/>
              </a:spcAft>
              <a:buSzPts val="1200"/>
              <a:buFont typeface="Overpass"/>
              <a:buChar char="●"/>
            </a:pPr>
            <a:r>
              <a:rPr lang="en" sz="1200">
                <a:latin typeface="Overpass"/>
                <a:ea typeface="Overpass"/>
                <a:cs typeface="Overpass"/>
                <a:sym typeface="Overpass"/>
              </a:rPr>
              <a:t>Following the prep time, students will have a thirty minute (30:00) production period during which they will use the supplies provided in the Mystery Basket and crafts supplies to execute their plan and build their prop</a:t>
            </a:r>
            <a:endParaRPr sz="1200">
              <a:latin typeface="Overpass"/>
              <a:ea typeface="Overpass"/>
              <a:cs typeface="Overpass"/>
              <a:sym typeface="Overpass"/>
            </a:endParaRPr>
          </a:p>
          <a:p>
            <a:pPr indent="-304800" lvl="0" marL="457200" rtl="0" algn="l">
              <a:spcBef>
                <a:spcPts val="0"/>
              </a:spcBef>
              <a:spcAft>
                <a:spcPts val="0"/>
              </a:spcAft>
              <a:buSzPts val="1200"/>
              <a:buFont typeface="Overpass"/>
              <a:buChar char="●"/>
            </a:pPr>
            <a:r>
              <a:rPr lang="en" sz="1200">
                <a:latin typeface="Overpass"/>
                <a:ea typeface="Overpass"/>
                <a:cs typeface="Overpass"/>
                <a:sym typeface="Overpass"/>
              </a:rPr>
              <a:t>Students will present their creation to the panel of expert judges following the thirty minute production period</a:t>
            </a:r>
            <a:endParaRPr sz="1200">
              <a:latin typeface="Overpass"/>
              <a:ea typeface="Overpass"/>
              <a:cs typeface="Overpass"/>
              <a:sym typeface="Overpass"/>
            </a:endParaRPr>
          </a:p>
          <a:p>
            <a:pPr indent="0" lvl="0" marL="0" rtl="0" algn="l">
              <a:spcBef>
                <a:spcPts val="1600"/>
              </a:spcBef>
              <a:spcAft>
                <a:spcPts val="1600"/>
              </a:spcAft>
              <a:buNone/>
            </a:pPr>
            <a:r>
              <a:rPr lang="en" sz="1200">
                <a:latin typeface="Overpass"/>
                <a:ea typeface="Overpass"/>
                <a:cs typeface="Overpass"/>
                <a:sym typeface="Overpass"/>
              </a:rPr>
              <a:t>Because learning requires doing, students must actively create art.</a:t>
            </a:r>
            <a:endParaRPr sz="1200">
              <a:latin typeface="Overpass"/>
              <a:ea typeface="Overpass"/>
              <a:cs typeface="Overpass"/>
              <a:sym typeface="Overpass"/>
            </a:endParaRPr>
          </a:p>
        </p:txBody>
      </p:sp>
      <p:sp>
        <p:nvSpPr>
          <p:cNvPr id="284" name="Google Shape;284;p35"/>
          <p:cNvSpPr/>
          <p:nvPr/>
        </p:nvSpPr>
        <p:spPr>
          <a:xfrm>
            <a:off x="6172275" y="3695700"/>
            <a:ext cx="2543100" cy="247500"/>
          </a:xfrm>
          <a:prstGeom prst="rect">
            <a:avLst/>
          </a:prstGeom>
          <a:solidFill>
            <a:srgbClr val="FB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5"/>
          <p:cNvSpPr txBox="1"/>
          <p:nvPr>
            <p:ph type="title"/>
          </p:nvPr>
        </p:nvSpPr>
        <p:spPr>
          <a:xfrm>
            <a:off x="720000" y="415200"/>
            <a:ext cx="3899700" cy="477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Staatliches"/>
                <a:ea typeface="Staatliches"/>
                <a:cs typeface="Staatliches"/>
                <a:sym typeface="Staatliches"/>
              </a:rPr>
              <a:t>03. Prep &amp; Production</a:t>
            </a:r>
            <a:endParaRPr>
              <a:latin typeface="Staatliches"/>
              <a:ea typeface="Staatliches"/>
              <a:cs typeface="Staatliches"/>
              <a:sym typeface="Staatliches"/>
            </a:endParaRPr>
          </a:p>
        </p:txBody>
      </p:sp>
      <p:pic>
        <p:nvPicPr>
          <p:cNvPr id="286" name="Google Shape;286;p35"/>
          <p:cNvPicPr preferRelativeResize="0"/>
          <p:nvPr/>
        </p:nvPicPr>
        <p:blipFill rotWithShape="1">
          <a:blip r:embed="rId3">
            <a:alphaModFix/>
          </a:blip>
          <a:srcRect b="0" l="29814" r="24309" t="0"/>
          <a:stretch/>
        </p:blipFill>
        <p:spPr>
          <a:xfrm>
            <a:off x="6172200" y="0"/>
            <a:ext cx="2543174" cy="3695703"/>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Social Studies Thesis by Slidesgo">
  <a:themeElements>
    <a:clrScheme name="Simple Light">
      <a:dk1>
        <a:srgbClr val="024763"/>
      </a:dk1>
      <a:lt1>
        <a:srgbClr val="FFFFFF"/>
      </a:lt1>
      <a:dk2>
        <a:srgbClr val="FB8500"/>
      </a:dk2>
      <a:lt2>
        <a:srgbClr val="FFEEB2"/>
      </a:lt2>
      <a:accent1>
        <a:srgbClr val="FFC800"/>
      </a:accent1>
      <a:accent2>
        <a:srgbClr val="FB8500"/>
      </a:accent2>
      <a:accent3>
        <a:srgbClr val="024763"/>
      </a:accent3>
      <a:accent4>
        <a:srgbClr val="FFC800"/>
      </a:accent4>
      <a:accent5>
        <a:srgbClr val="FFEEB2"/>
      </a:accent5>
      <a:accent6>
        <a:srgbClr val="FB8500"/>
      </a:accent6>
      <a:hlink>
        <a:srgbClr val="0247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24763"/>
      </a:dk1>
      <a:lt1>
        <a:srgbClr val="FFFFFF"/>
      </a:lt1>
      <a:dk2>
        <a:srgbClr val="FB8500"/>
      </a:dk2>
      <a:lt2>
        <a:srgbClr val="FFEEB2"/>
      </a:lt2>
      <a:accent1>
        <a:srgbClr val="FFC800"/>
      </a:accent1>
      <a:accent2>
        <a:srgbClr val="FFEEB2"/>
      </a:accent2>
      <a:accent3>
        <a:srgbClr val="FDDC77"/>
      </a:accent3>
      <a:accent4>
        <a:srgbClr val="F7B100"/>
      </a:accent4>
      <a:accent5>
        <a:srgbClr val="FFC800"/>
      </a:accent5>
      <a:accent6>
        <a:srgbClr val="FB8500"/>
      </a:accent6>
      <a:hlink>
        <a:srgbClr val="0247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